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4" r:id="rId5"/>
    <p:sldId id="257" r:id="rId6"/>
    <p:sldId id="260" r:id="rId7"/>
    <p:sldId id="266" r:id="rId8"/>
    <p:sldId id="261" r:id="rId9"/>
    <p:sldId id="259" r:id="rId10"/>
    <p:sldId id="258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32" autoAdjust="0"/>
    <p:restoredTop sz="94660"/>
  </p:normalViewPr>
  <p:slideViewPr>
    <p:cSldViewPr snapToGrid="0">
      <p:cViewPr varScale="1">
        <p:scale>
          <a:sx n="82" d="100"/>
          <a:sy n="82" d="100"/>
        </p:scale>
        <p:origin x="9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04A623-3728-49DD-B4CE-33FBEF119DA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C4E1E0-1E44-43AD-AE8E-92C62BF3984A}">
      <dgm:prSet phldrT="[文字]"/>
      <dgm:spPr/>
      <dgm:t>
        <a:bodyPr/>
        <a:lstStyle/>
        <a:p>
          <a:r>
            <a:rPr lang="en-US" altLang="zh-TW" dirty="0"/>
            <a:t>MTrack2</a:t>
          </a:r>
          <a:endParaRPr lang="zh-TW" altLang="en-US" dirty="0"/>
        </a:p>
      </dgm:t>
    </dgm:pt>
    <dgm:pt modelId="{7D736C98-9D37-43F3-A130-EBA6E932305A}" type="parTrans" cxnId="{81A431DF-BFB7-4243-B5EE-CA75C58085B8}">
      <dgm:prSet/>
      <dgm:spPr/>
      <dgm:t>
        <a:bodyPr/>
        <a:lstStyle/>
        <a:p>
          <a:endParaRPr lang="zh-TW" altLang="en-US"/>
        </a:p>
      </dgm:t>
    </dgm:pt>
    <dgm:pt modelId="{EF7E195E-E232-4F26-86C9-4CE46E2E49B4}" type="sibTrans" cxnId="{81A431DF-BFB7-4243-B5EE-CA75C58085B8}">
      <dgm:prSet/>
      <dgm:spPr/>
      <dgm:t>
        <a:bodyPr/>
        <a:lstStyle/>
        <a:p>
          <a:endParaRPr lang="zh-TW" altLang="en-US"/>
        </a:p>
      </dgm:t>
    </dgm:pt>
    <dgm:pt modelId="{93A40A55-A55D-4746-A32C-C80442AB7540}">
      <dgm:prSet phldrT="[文字]"/>
      <dgm:spPr/>
      <dgm:t>
        <a:bodyPr/>
        <a:lstStyle/>
        <a:p>
          <a:r>
            <a:rPr lang="en-US" altLang="zh-TW" dirty="0"/>
            <a:t>MSD</a:t>
          </a:r>
          <a:endParaRPr lang="zh-TW" altLang="en-US" dirty="0"/>
        </a:p>
      </dgm:t>
    </dgm:pt>
    <dgm:pt modelId="{6993BA05-51F3-4A16-9030-7C188658FD45}" type="parTrans" cxnId="{04995B7E-C655-436A-9E1C-640F3D87D766}">
      <dgm:prSet/>
      <dgm:spPr/>
      <dgm:t>
        <a:bodyPr/>
        <a:lstStyle/>
        <a:p>
          <a:endParaRPr lang="zh-TW" altLang="en-US"/>
        </a:p>
      </dgm:t>
    </dgm:pt>
    <dgm:pt modelId="{2F4254A2-8004-4DC6-B704-68FC044FBBB2}" type="sibTrans" cxnId="{04995B7E-C655-436A-9E1C-640F3D87D766}">
      <dgm:prSet/>
      <dgm:spPr/>
      <dgm:t>
        <a:bodyPr/>
        <a:lstStyle/>
        <a:p>
          <a:endParaRPr lang="zh-TW" altLang="en-US"/>
        </a:p>
      </dgm:t>
    </dgm:pt>
    <dgm:pt modelId="{F594A548-833B-483B-844A-07EAAB61C4D0}">
      <dgm:prSet phldrT="[文字]"/>
      <dgm:spPr/>
      <dgm:t>
        <a:bodyPr/>
        <a:lstStyle/>
        <a:p>
          <a:r>
            <a:rPr lang="en-US" altLang="zh-TW" dirty="0"/>
            <a:t>Plot</a:t>
          </a:r>
          <a:endParaRPr lang="zh-TW" altLang="en-US" dirty="0"/>
        </a:p>
      </dgm:t>
    </dgm:pt>
    <dgm:pt modelId="{B5C5EE10-D18B-4A9B-A939-30046445BF34}" type="parTrans" cxnId="{F828F7EF-75E5-480C-8C63-2B55852EA04B}">
      <dgm:prSet/>
      <dgm:spPr/>
      <dgm:t>
        <a:bodyPr/>
        <a:lstStyle/>
        <a:p>
          <a:endParaRPr lang="zh-TW" altLang="en-US"/>
        </a:p>
      </dgm:t>
    </dgm:pt>
    <dgm:pt modelId="{FB845FC9-C998-4A67-B484-29C1DB658BB4}" type="sibTrans" cxnId="{F828F7EF-75E5-480C-8C63-2B55852EA04B}">
      <dgm:prSet/>
      <dgm:spPr/>
      <dgm:t>
        <a:bodyPr/>
        <a:lstStyle/>
        <a:p>
          <a:endParaRPr lang="zh-TW" altLang="en-US"/>
        </a:p>
      </dgm:t>
    </dgm:pt>
    <dgm:pt modelId="{F70F3EC8-6A12-4C4F-B500-D21684D27F17}" type="pres">
      <dgm:prSet presAssocID="{DF04A623-3728-49DD-B4CE-33FBEF119DAB}" presName="Name0" presStyleCnt="0">
        <dgm:presLayoutVars>
          <dgm:dir/>
          <dgm:resizeHandles val="exact"/>
        </dgm:presLayoutVars>
      </dgm:prSet>
      <dgm:spPr/>
    </dgm:pt>
    <dgm:pt modelId="{827BCD30-5BC9-4979-AA19-4DB8E4E9B8D3}" type="pres">
      <dgm:prSet presAssocID="{94C4E1E0-1E44-43AD-AE8E-92C62BF3984A}" presName="node" presStyleLbl="node1" presStyleIdx="0" presStyleCnt="3">
        <dgm:presLayoutVars>
          <dgm:bulletEnabled val="1"/>
        </dgm:presLayoutVars>
      </dgm:prSet>
      <dgm:spPr/>
    </dgm:pt>
    <dgm:pt modelId="{2AC7ED63-D59B-4D55-820D-D9750E1ECC09}" type="pres">
      <dgm:prSet presAssocID="{EF7E195E-E232-4F26-86C9-4CE46E2E49B4}" presName="sibTrans" presStyleLbl="sibTrans2D1" presStyleIdx="0" presStyleCnt="2"/>
      <dgm:spPr/>
    </dgm:pt>
    <dgm:pt modelId="{63DFBD23-9D5F-4819-8807-CC88C5CA867B}" type="pres">
      <dgm:prSet presAssocID="{EF7E195E-E232-4F26-86C9-4CE46E2E49B4}" presName="connectorText" presStyleLbl="sibTrans2D1" presStyleIdx="0" presStyleCnt="2"/>
      <dgm:spPr/>
    </dgm:pt>
    <dgm:pt modelId="{958D80BF-4717-4733-8CF6-7748E08DA49A}" type="pres">
      <dgm:prSet presAssocID="{93A40A55-A55D-4746-A32C-C80442AB7540}" presName="node" presStyleLbl="node1" presStyleIdx="1" presStyleCnt="3">
        <dgm:presLayoutVars>
          <dgm:bulletEnabled val="1"/>
        </dgm:presLayoutVars>
      </dgm:prSet>
      <dgm:spPr/>
    </dgm:pt>
    <dgm:pt modelId="{F18573F7-156A-4810-8D0A-CF8D06E830C1}" type="pres">
      <dgm:prSet presAssocID="{2F4254A2-8004-4DC6-B704-68FC044FBBB2}" presName="sibTrans" presStyleLbl="sibTrans2D1" presStyleIdx="1" presStyleCnt="2"/>
      <dgm:spPr/>
    </dgm:pt>
    <dgm:pt modelId="{99D017B2-1B06-4B35-9D94-781DD43DF229}" type="pres">
      <dgm:prSet presAssocID="{2F4254A2-8004-4DC6-B704-68FC044FBBB2}" presName="connectorText" presStyleLbl="sibTrans2D1" presStyleIdx="1" presStyleCnt="2"/>
      <dgm:spPr/>
    </dgm:pt>
    <dgm:pt modelId="{81BE4742-68AD-46B1-9BE7-ADF79389819C}" type="pres">
      <dgm:prSet presAssocID="{F594A548-833B-483B-844A-07EAAB61C4D0}" presName="node" presStyleLbl="node1" presStyleIdx="2" presStyleCnt="3">
        <dgm:presLayoutVars>
          <dgm:bulletEnabled val="1"/>
        </dgm:presLayoutVars>
      </dgm:prSet>
      <dgm:spPr/>
    </dgm:pt>
  </dgm:ptLst>
  <dgm:cxnLst>
    <dgm:cxn modelId="{13450D03-0430-4809-BD8D-48AB4BF7DE68}" type="presOf" srcId="{2F4254A2-8004-4DC6-B704-68FC044FBBB2}" destId="{99D017B2-1B06-4B35-9D94-781DD43DF229}" srcOrd="1" destOrd="0" presId="urn:microsoft.com/office/officeart/2005/8/layout/process1"/>
    <dgm:cxn modelId="{698BE03B-7C4D-4C52-8E2B-E41795BD3861}" type="presOf" srcId="{2F4254A2-8004-4DC6-B704-68FC044FBBB2}" destId="{F18573F7-156A-4810-8D0A-CF8D06E830C1}" srcOrd="0" destOrd="0" presId="urn:microsoft.com/office/officeart/2005/8/layout/process1"/>
    <dgm:cxn modelId="{ECA31B61-1603-4F62-9A05-2A870655FAD2}" type="presOf" srcId="{EF7E195E-E232-4F26-86C9-4CE46E2E49B4}" destId="{63DFBD23-9D5F-4819-8807-CC88C5CA867B}" srcOrd="1" destOrd="0" presId="urn:microsoft.com/office/officeart/2005/8/layout/process1"/>
    <dgm:cxn modelId="{2929C955-2956-4754-9DF0-10D098FF8A0E}" type="presOf" srcId="{F594A548-833B-483B-844A-07EAAB61C4D0}" destId="{81BE4742-68AD-46B1-9BE7-ADF79389819C}" srcOrd="0" destOrd="0" presId="urn:microsoft.com/office/officeart/2005/8/layout/process1"/>
    <dgm:cxn modelId="{5128CD79-4611-4D47-9456-A3CB66E1B953}" type="presOf" srcId="{94C4E1E0-1E44-43AD-AE8E-92C62BF3984A}" destId="{827BCD30-5BC9-4979-AA19-4DB8E4E9B8D3}" srcOrd="0" destOrd="0" presId="urn:microsoft.com/office/officeart/2005/8/layout/process1"/>
    <dgm:cxn modelId="{04995B7E-C655-436A-9E1C-640F3D87D766}" srcId="{DF04A623-3728-49DD-B4CE-33FBEF119DAB}" destId="{93A40A55-A55D-4746-A32C-C80442AB7540}" srcOrd="1" destOrd="0" parTransId="{6993BA05-51F3-4A16-9030-7C188658FD45}" sibTransId="{2F4254A2-8004-4DC6-B704-68FC044FBBB2}"/>
    <dgm:cxn modelId="{CBA6C784-3F27-4052-B4A3-22DEA7985DE5}" type="presOf" srcId="{DF04A623-3728-49DD-B4CE-33FBEF119DAB}" destId="{F70F3EC8-6A12-4C4F-B500-D21684D27F17}" srcOrd="0" destOrd="0" presId="urn:microsoft.com/office/officeart/2005/8/layout/process1"/>
    <dgm:cxn modelId="{90CAE588-65C0-4530-82F7-51FC74E31AFA}" type="presOf" srcId="{93A40A55-A55D-4746-A32C-C80442AB7540}" destId="{958D80BF-4717-4733-8CF6-7748E08DA49A}" srcOrd="0" destOrd="0" presId="urn:microsoft.com/office/officeart/2005/8/layout/process1"/>
    <dgm:cxn modelId="{0F78D0C9-C4FC-482A-8F1D-EC8614605477}" type="presOf" srcId="{EF7E195E-E232-4F26-86C9-4CE46E2E49B4}" destId="{2AC7ED63-D59B-4D55-820D-D9750E1ECC09}" srcOrd="0" destOrd="0" presId="urn:microsoft.com/office/officeart/2005/8/layout/process1"/>
    <dgm:cxn modelId="{81A431DF-BFB7-4243-B5EE-CA75C58085B8}" srcId="{DF04A623-3728-49DD-B4CE-33FBEF119DAB}" destId="{94C4E1E0-1E44-43AD-AE8E-92C62BF3984A}" srcOrd="0" destOrd="0" parTransId="{7D736C98-9D37-43F3-A130-EBA6E932305A}" sibTransId="{EF7E195E-E232-4F26-86C9-4CE46E2E49B4}"/>
    <dgm:cxn modelId="{F828F7EF-75E5-480C-8C63-2B55852EA04B}" srcId="{DF04A623-3728-49DD-B4CE-33FBEF119DAB}" destId="{F594A548-833B-483B-844A-07EAAB61C4D0}" srcOrd="2" destOrd="0" parTransId="{B5C5EE10-D18B-4A9B-A939-30046445BF34}" sibTransId="{FB845FC9-C998-4A67-B484-29C1DB658BB4}"/>
    <dgm:cxn modelId="{99FA177D-E457-4C87-9101-4E515A1F3A03}" type="presParOf" srcId="{F70F3EC8-6A12-4C4F-B500-D21684D27F17}" destId="{827BCD30-5BC9-4979-AA19-4DB8E4E9B8D3}" srcOrd="0" destOrd="0" presId="urn:microsoft.com/office/officeart/2005/8/layout/process1"/>
    <dgm:cxn modelId="{678841D5-D914-45E6-A05E-55DE481D5342}" type="presParOf" srcId="{F70F3EC8-6A12-4C4F-B500-D21684D27F17}" destId="{2AC7ED63-D59B-4D55-820D-D9750E1ECC09}" srcOrd="1" destOrd="0" presId="urn:microsoft.com/office/officeart/2005/8/layout/process1"/>
    <dgm:cxn modelId="{7128AD81-A198-47AD-8EC2-ED14DFC64590}" type="presParOf" srcId="{2AC7ED63-D59B-4D55-820D-D9750E1ECC09}" destId="{63DFBD23-9D5F-4819-8807-CC88C5CA867B}" srcOrd="0" destOrd="0" presId="urn:microsoft.com/office/officeart/2005/8/layout/process1"/>
    <dgm:cxn modelId="{741C5E7C-A3FE-4721-99F5-C05B548F267C}" type="presParOf" srcId="{F70F3EC8-6A12-4C4F-B500-D21684D27F17}" destId="{958D80BF-4717-4733-8CF6-7748E08DA49A}" srcOrd="2" destOrd="0" presId="urn:microsoft.com/office/officeart/2005/8/layout/process1"/>
    <dgm:cxn modelId="{D22F98A1-202D-4D00-9BD3-A32682C31999}" type="presParOf" srcId="{F70F3EC8-6A12-4C4F-B500-D21684D27F17}" destId="{F18573F7-156A-4810-8D0A-CF8D06E830C1}" srcOrd="3" destOrd="0" presId="urn:microsoft.com/office/officeart/2005/8/layout/process1"/>
    <dgm:cxn modelId="{ED761710-1E2B-42B8-AAAD-653AA40AD709}" type="presParOf" srcId="{F18573F7-156A-4810-8D0A-CF8D06E830C1}" destId="{99D017B2-1B06-4B35-9D94-781DD43DF229}" srcOrd="0" destOrd="0" presId="urn:microsoft.com/office/officeart/2005/8/layout/process1"/>
    <dgm:cxn modelId="{99A4C2E4-21D1-42D6-935F-F49C348EAECB}" type="presParOf" srcId="{F70F3EC8-6A12-4C4F-B500-D21684D27F17}" destId="{81BE4742-68AD-46B1-9BE7-ADF793898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04A623-3728-49DD-B4CE-33FBEF119DA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C4E1E0-1E44-43AD-AE8E-92C62BF3984A}">
      <dgm:prSet phldrT="[文字]"/>
      <dgm:spPr/>
      <dgm:t>
        <a:bodyPr/>
        <a:lstStyle/>
        <a:p>
          <a:r>
            <a:rPr lang="en-US" altLang="zh-TW" dirty="0"/>
            <a:t>MTrack2</a:t>
          </a:r>
          <a:endParaRPr lang="zh-TW" altLang="en-US" dirty="0"/>
        </a:p>
      </dgm:t>
    </dgm:pt>
    <dgm:pt modelId="{7D736C98-9D37-43F3-A130-EBA6E932305A}" type="parTrans" cxnId="{81A431DF-BFB7-4243-B5EE-CA75C58085B8}">
      <dgm:prSet/>
      <dgm:spPr/>
      <dgm:t>
        <a:bodyPr/>
        <a:lstStyle/>
        <a:p>
          <a:endParaRPr lang="zh-TW" altLang="en-US"/>
        </a:p>
      </dgm:t>
    </dgm:pt>
    <dgm:pt modelId="{EF7E195E-E232-4F26-86C9-4CE46E2E49B4}" type="sibTrans" cxnId="{81A431DF-BFB7-4243-B5EE-CA75C58085B8}">
      <dgm:prSet/>
      <dgm:spPr/>
      <dgm:t>
        <a:bodyPr/>
        <a:lstStyle/>
        <a:p>
          <a:endParaRPr lang="zh-TW" altLang="en-US"/>
        </a:p>
      </dgm:t>
    </dgm:pt>
    <dgm:pt modelId="{93A40A55-A55D-4746-A32C-C80442AB7540}">
      <dgm:prSet phldrT="[文字]"/>
      <dgm:spPr/>
      <dgm:t>
        <a:bodyPr/>
        <a:lstStyle/>
        <a:p>
          <a:r>
            <a:rPr lang="en-US" altLang="zh-TW" dirty="0"/>
            <a:t>MSD</a:t>
          </a:r>
          <a:endParaRPr lang="zh-TW" altLang="en-US" dirty="0"/>
        </a:p>
      </dgm:t>
    </dgm:pt>
    <dgm:pt modelId="{6993BA05-51F3-4A16-9030-7C188658FD45}" type="parTrans" cxnId="{04995B7E-C655-436A-9E1C-640F3D87D766}">
      <dgm:prSet/>
      <dgm:spPr/>
      <dgm:t>
        <a:bodyPr/>
        <a:lstStyle/>
        <a:p>
          <a:endParaRPr lang="zh-TW" altLang="en-US"/>
        </a:p>
      </dgm:t>
    </dgm:pt>
    <dgm:pt modelId="{2F4254A2-8004-4DC6-B704-68FC044FBBB2}" type="sibTrans" cxnId="{04995B7E-C655-436A-9E1C-640F3D87D766}">
      <dgm:prSet/>
      <dgm:spPr/>
      <dgm:t>
        <a:bodyPr/>
        <a:lstStyle/>
        <a:p>
          <a:endParaRPr lang="zh-TW" altLang="en-US"/>
        </a:p>
      </dgm:t>
    </dgm:pt>
    <dgm:pt modelId="{F594A548-833B-483B-844A-07EAAB61C4D0}">
      <dgm:prSet phldrT="[文字]"/>
      <dgm:spPr/>
      <dgm:t>
        <a:bodyPr/>
        <a:lstStyle/>
        <a:p>
          <a:r>
            <a:rPr lang="en-US" altLang="zh-TW" dirty="0"/>
            <a:t>Plot</a:t>
          </a:r>
          <a:endParaRPr lang="zh-TW" altLang="en-US" dirty="0"/>
        </a:p>
      </dgm:t>
    </dgm:pt>
    <dgm:pt modelId="{B5C5EE10-D18B-4A9B-A939-30046445BF34}" type="parTrans" cxnId="{F828F7EF-75E5-480C-8C63-2B55852EA04B}">
      <dgm:prSet/>
      <dgm:spPr/>
      <dgm:t>
        <a:bodyPr/>
        <a:lstStyle/>
        <a:p>
          <a:endParaRPr lang="zh-TW" altLang="en-US"/>
        </a:p>
      </dgm:t>
    </dgm:pt>
    <dgm:pt modelId="{FB845FC9-C998-4A67-B484-29C1DB658BB4}" type="sibTrans" cxnId="{F828F7EF-75E5-480C-8C63-2B55852EA04B}">
      <dgm:prSet/>
      <dgm:spPr/>
      <dgm:t>
        <a:bodyPr/>
        <a:lstStyle/>
        <a:p>
          <a:endParaRPr lang="zh-TW" altLang="en-US"/>
        </a:p>
      </dgm:t>
    </dgm:pt>
    <dgm:pt modelId="{F70F3EC8-6A12-4C4F-B500-D21684D27F17}" type="pres">
      <dgm:prSet presAssocID="{DF04A623-3728-49DD-B4CE-33FBEF119DAB}" presName="Name0" presStyleCnt="0">
        <dgm:presLayoutVars>
          <dgm:dir/>
          <dgm:resizeHandles val="exact"/>
        </dgm:presLayoutVars>
      </dgm:prSet>
      <dgm:spPr/>
    </dgm:pt>
    <dgm:pt modelId="{827BCD30-5BC9-4979-AA19-4DB8E4E9B8D3}" type="pres">
      <dgm:prSet presAssocID="{94C4E1E0-1E44-43AD-AE8E-92C62BF3984A}" presName="node" presStyleLbl="node1" presStyleIdx="0" presStyleCnt="3">
        <dgm:presLayoutVars>
          <dgm:bulletEnabled val="1"/>
        </dgm:presLayoutVars>
      </dgm:prSet>
      <dgm:spPr/>
    </dgm:pt>
    <dgm:pt modelId="{2AC7ED63-D59B-4D55-820D-D9750E1ECC09}" type="pres">
      <dgm:prSet presAssocID="{EF7E195E-E232-4F26-86C9-4CE46E2E49B4}" presName="sibTrans" presStyleLbl="sibTrans2D1" presStyleIdx="0" presStyleCnt="2"/>
      <dgm:spPr/>
    </dgm:pt>
    <dgm:pt modelId="{63DFBD23-9D5F-4819-8807-CC88C5CA867B}" type="pres">
      <dgm:prSet presAssocID="{EF7E195E-E232-4F26-86C9-4CE46E2E49B4}" presName="connectorText" presStyleLbl="sibTrans2D1" presStyleIdx="0" presStyleCnt="2"/>
      <dgm:spPr/>
    </dgm:pt>
    <dgm:pt modelId="{958D80BF-4717-4733-8CF6-7748E08DA49A}" type="pres">
      <dgm:prSet presAssocID="{93A40A55-A55D-4746-A32C-C80442AB7540}" presName="node" presStyleLbl="node1" presStyleIdx="1" presStyleCnt="3">
        <dgm:presLayoutVars>
          <dgm:bulletEnabled val="1"/>
        </dgm:presLayoutVars>
      </dgm:prSet>
      <dgm:spPr/>
    </dgm:pt>
    <dgm:pt modelId="{F18573F7-156A-4810-8D0A-CF8D06E830C1}" type="pres">
      <dgm:prSet presAssocID="{2F4254A2-8004-4DC6-B704-68FC044FBBB2}" presName="sibTrans" presStyleLbl="sibTrans2D1" presStyleIdx="1" presStyleCnt="2"/>
      <dgm:spPr/>
    </dgm:pt>
    <dgm:pt modelId="{99D017B2-1B06-4B35-9D94-781DD43DF229}" type="pres">
      <dgm:prSet presAssocID="{2F4254A2-8004-4DC6-B704-68FC044FBBB2}" presName="connectorText" presStyleLbl="sibTrans2D1" presStyleIdx="1" presStyleCnt="2"/>
      <dgm:spPr/>
    </dgm:pt>
    <dgm:pt modelId="{81BE4742-68AD-46B1-9BE7-ADF79389819C}" type="pres">
      <dgm:prSet presAssocID="{F594A548-833B-483B-844A-07EAAB61C4D0}" presName="node" presStyleLbl="node1" presStyleIdx="2" presStyleCnt="3">
        <dgm:presLayoutVars>
          <dgm:bulletEnabled val="1"/>
        </dgm:presLayoutVars>
      </dgm:prSet>
      <dgm:spPr/>
    </dgm:pt>
  </dgm:ptLst>
  <dgm:cxnLst>
    <dgm:cxn modelId="{13450D03-0430-4809-BD8D-48AB4BF7DE68}" type="presOf" srcId="{2F4254A2-8004-4DC6-B704-68FC044FBBB2}" destId="{99D017B2-1B06-4B35-9D94-781DD43DF229}" srcOrd="1" destOrd="0" presId="urn:microsoft.com/office/officeart/2005/8/layout/process1"/>
    <dgm:cxn modelId="{698BE03B-7C4D-4C52-8E2B-E41795BD3861}" type="presOf" srcId="{2F4254A2-8004-4DC6-B704-68FC044FBBB2}" destId="{F18573F7-156A-4810-8D0A-CF8D06E830C1}" srcOrd="0" destOrd="0" presId="urn:microsoft.com/office/officeart/2005/8/layout/process1"/>
    <dgm:cxn modelId="{ECA31B61-1603-4F62-9A05-2A870655FAD2}" type="presOf" srcId="{EF7E195E-E232-4F26-86C9-4CE46E2E49B4}" destId="{63DFBD23-9D5F-4819-8807-CC88C5CA867B}" srcOrd="1" destOrd="0" presId="urn:microsoft.com/office/officeart/2005/8/layout/process1"/>
    <dgm:cxn modelId="{2929C955-2956-4754-9DF0-10D098FF8A0E}" type="presOf" srcId="{F594A548-833B-483B-844A-07EAAB61C4D0}" destId="{81BE4742-68AD-46B1-9BE7-ADF79389819C}" srcOrd="0" destOrd="0" presId="urn:microsoft.com/office/officeart/2005/8/layout/process1"/>
    <dgm:cxn modelId="{5128CD79-4611-4D47-9456-A3CB66E1B953}" type="presOf" srcId="{94C4E1E0-1E44-43AD-AE8E-92C62BF3984A}" destId="{827BCD30-5BC9-4979-AA19-4DB8E4E9B8D3}" srcOrd="0" destOrd="0" presId="urn:microsoft.com/office/officeart/2005/8/layout/process1"/>
    <dgm:cxn modelId="{04995B7E-C655-436A-9E1C-640F3D87D766}" srcId="{DF04A623-3728-49DD-B4CE-33FBEF119DAB}" destId="{93A40A55-A55D-4746-A32C-C80442AB7540}" srcOrd="1" destOrd="0" parTransId="{6993BA05-51F3-4A16-9030-7C188658FD45}" sibTransId="{2F4254A2-8004-4DC6-B704-68FC044FBBB2}"/>
    <dgm:cxn modelId="{CBA6C784-3F27-4052-B4A3-22DEA7985DE5}" type="presOf" srcId="{DF04A623-3728-49DD-B4CE-33FBEF119DAB}" destId="{F70F3EC8-6A12-4C4F-B500-D21684D27F17}" srcOrd="0" destOrd="0" presId="urn:microsoft.com/office/officeart/2005/8/layout/process1"/>
    <dgm:cxn modelId="{90CAE588-65C0-4530-82F7-51FC74E31AFA}" type="presOf" srcId="{93A40A55-A55D-4746-A32C-C80442AB7540}" destId="{958D80BF-4717-4733-8CF6-7748E08DA49A}" srcOrd="0" destOrd="0" presId="urn:microsoft.com/office/officeart/2005/8/layout/process1"/>
    <dgm:cxn modelId="{0F78D0C9-C4FC-482A-8F1D-EC8614605477}" type="presOf" srcId="{EF7E195E-E232-4F26-86C9-4CE46E2E49B4}" destId="{2AC7ED63-D59B-4D55-820D-D9750E1ECC09}" srcOrd="0" destOrd="0" presId="urn:microsoft.com/office/officeart/2005/8/layout/process1"/>
    <dgm:cxn modelId="{81A431DF-BFB7-4243-B5EE-CA75C58085B8}" srcId="{DF04A623-3728-49DD-B4CE-33FBEF119DAB}" destId="{94C4E1E0-1E44-43AD-AE8E-92C62BF3984A}" srcOrd="0" destOrd="0" parTransId="{7D736C98-9D37-43F3-A130-EBA6E932305A}" sibTransId="{EF7E195E-E232-4F26-86C9-4CE46E2E49B4}"/>
    <dgm:cxn modelId="{F828F7EF-75E5-480C-8C63-2B55852EA04B}" srcId="{DF04A623-3728-49DD-B4CE-33FBEF119DAB}" destId="{F594A548-833B-483B-844A-07EAAB61C4D0}" srcOrd="2" destOrd="0" parTransId="{B5C5EE10-D18B-4A9B-A939-30046445BF34}" sibTransId="{FB845FC9-C998-4A67-B484-29C1DB658BB4}"/>
    <dgm:cxn modelId="{99FA177D-E457-4C87-9101-4E515A1F3A03}" type="presParOf" srcId="{F70F3EC8-6A12-4C4F-B500-D21684D27F17}" destId="{827BCD30-5BC9-4979-AA19-4DB8E4E9B8D3}" srcOrd="0" destOrd="0" presId="urn:microsoft.com/office/officeart/2005/8/layout/process1"/>
    <dgm:cxn modelId="{678841D5-D914-45E6-A05E-55DE481D5342}" type="presParOf" srcId="{F70F3EC8-6A12-4C4F-B500-D21684D27F17}" destId="{2AC7ED63-D59B-4D55-820D-D9750E1ECC09}" srcOrd="1" destOrd="0" presId="urn:microsoft.com/office/officeart/2005/8/layout/process1"/>
    <dgm:cxn modelId="{7128AD81-A198-47AD-8EC2-ED14DFC64590}" type="presParOf" srcId="{2AC7ED63-D59B-4D55-820D-D9750E1ECC09}" destId="{63DFBD23-9D5F-4819-8807-CC88C5CA867B}" srcOrd="0" destOrd="0" presId="urn:microsoft.com/office/officeart/2005/8/layout/process1"/>
    <dgm:cxn modelId="{741C5E7C-A3FE-4721-99F5-C05B548F267C}" type="presParOf" srcId="{F70F3EC8-6A12-4C4F-B500-D21684D27F17}" destId="{958D80BF-4717-4733-8CF6-7748E08DA49A}" srcOrd="2" destOrd="0" presId="urn:microsoft.com/office/officeart/2005/8/layout/process1"/>
    <dgm:cxn modelId="{D22F98A1-202D-4D00-9BD3-A32682C31999}" type="presParOf" srcId="{F70F3EC8-6A12-4C4F-B500-D21684D27F17}" destId="{F18573F7-156A-4810-8D0A-CF8D06E830C1}" srcOrd="3" destOrd="0" presId="urn:microsoft.com/office/officeart/2005/8/layout/process1"/>
    <dgm:cxn modelId="{ED761710-1E2B-42B8-AAAD-653AA40AD709}" type="presParOf" srcId="{F18573F7-156A-4810-8D0A-CF8D06E830C1}" destId="{99D017B2-1B06-4B35-9D94-781DD43DF229}" srcOrd="0" destOrd="0" presId="urn:microsoft.com/office/officeart/2005/8/layout/process1"/>
    <dgm:cxn modelId="{99A4C2E4-21D1-42D6-935F-F49C348EAECB}" type="presParOf" srcId="{F70F3EC8-6A12-4C4F-B500-D21684D27F17}" destId="{81BE4742-68AD-46B1-9BE7-ADF793898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4A623-3728-49DD-B4CE-33FBEF119DA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C4E1E0-1E44-43AD-AE8E-92C62BF3984A}">
      <dgm:prSet phldrT="[文字]"/>
      <dgm:spPr/>
      <dgm:t>
        <a:bodyPr/>
        <a:lstStyle/>
        <a:p>
          <a:r>
            <a:rPr lang="en-US" altLang="zh-TW" dirty="0"/>
            <a:t>MTrack2</a:t>
          </a:r>
          <a:endParaRPr lang="zh-TW" altLang="en-US" dirty="0"/>
        </a:p>
      </dgm:t>
    </dgm:pt>
    <dgm:pt modelId="{7D736C98-9D37-43F3-A130-EBA6E932305A}" type="parTrans" cxnId="{81A431DF-BFB7-4243-B5EE-CA75C58085B8}">
      <dgm:prSet/>
      <dgm:spPr/>
      <dgm:t>
        <a:bodyPr/>
        <a:lstStyle/>
        <a:p>
          <a:endParaRPr lang="zh-TW" altLang="en-US"/>
        </a:p>
      </dgm:t>
    </dgm:pt>
    <dgm:pt modelId="{EF7E195E-E232-4F26-86C9-4CE46E2E49B4}" type="sibTrans" cxnId="{81A431DF-BFB7-4243-B5EE-CA75C58085B8}">
      <dgm:prSet/>
      <dgm:spPr/>
      <dgm:t>
        <a:bodyPr/>
        <a:lstStyle/>
        <a:p>
          <a:endParaRPr lang="zh-TW" altLang="en-US"/>
        </a:p>
      </dgm:t>
    </dgm:pt>
    <dgm:pt modelId="{93A40A55-A55D-4746-A32C-C80442AB7540}">
      <dgm:prSet phldrT="[文字]"/>
      <dgm:spPr/>
      <dgm:t>
        <a:bodyPr/>
        <a:lstStyle/>
        <a:p>
          <a:r>
            <a:rPr lang="en-US" altLang="zh-TW" dirty="0"/>
            <a:t>MSD</a:t>
          </a:r>
          <a:endParaRPr lang="zh-TW" altLang="en-US" dirty="0"/>
        </a:p>
      </dgm:t>
    </dgm:pt>
    <dgm:pt modelId="{6993BA05-51F3-4A16-9030-7C188658FD45}" type="parTrans" cxnId="{04995B7E-C655-436A-9E1C-640F3D87D766}">
      <dgm:prSet/>
      <dgm:spPr/>
      <dgm:t>
        <a:bodyPr/>
        <a:lstStyle/>
        <a:p>
          <a:endParaRPr lang="zh-TW" altLang="en-US"/>
        </a:p>
      </dgm:t>
    </dgm:pt>
    <dgm:pt modelId="{2F4254A2-8004-4DC6-B704-68FC044FBBB2}" type="sibTrans" cxnId="{04995B7E-C655-436A-9E1C-640F3D87D766}">
      <dgm:prSet/>
      <dgm:spPr/>
      <dgm:t>
        <a:bodyPr/>
        <a:lstStyle/>
        <a:p>
          <a:endParaRPr lang="zh-TW" altLang="en-US"/>
        </a:p>
      </dgm:t>
    </dgm:pt>
    <dgm:pt modelId="{F594A548-833B-483B-844A-07EAAB61C4D0}">
      <dgm:prSet phldrT="[文字]"/>
      <dgm:spPr/>
      <dgm:t>
        <a:bodyPr/>
        <a:lstStyle/>
        <a:p>
          <a:r>
            <a:rPr lang="en-US" altLang="zh-TW" dirty="0"/>
            <a:t>Plot</a:t>
          </a:r>
          <a:endParaRPr lang="zh-TW" altLang="en-US" dirty="0"/>
        </a:p>
      </dgm:t>
    </dgm:pt>
    <dgm:pt modelId="{B5C5EE10-D18B-4A9B-A939-30046445BF34}" type="parTrans" cxnId="{F828F7EF-75E5-480C-8C63-2B55852EA04B}">
      <dgm:prSet/>
      <dgm:spPr/>
      <dgm:t>
        <a:bodyPr/>
        <a:lstStyle/>
        <a:p>
          <a:endParaRPr lang="zh-TW" altLang="en-US"/>
        </a:p>
      </dgm:t>
    </dgm:pt>
    <dgm:pt modelId="{FB845FC9-C998-4A67-B484-29C1DB658BB4}" type="sibTrans" cxnId="{F828F7EF-75E5-480C-8C63-2B55852EA04B}">
      <dgm:prSet/>
      <dgm:spPr/>
      <dgm:t>
        <a:bodyPr/>
        <a:lstStyle/>
        <a:p>
          <a:endParaRPr lang="zh-TW" altLang="en-US"/>
        </a:p>
      </dgm:t>
    </dgm:pt>
    <dgm:pt modelId="{F70F3EC8-6A12-4C4F-B500-D21684D27F17}" type="pres">
      <dgm:prSet presAssocID="{DF04A623-3728-49DD-B4CE-33FBEF119DAB}" presName="Name0" presStyleCnt="0">
        <dgm:presLayoutVars>
          <dgm:dir/>
          <dgm:resizeHandles val="exact"/>
        </dgm:presLayoutVars>
      </dgm:prSet>
      <dgm:spPr/>
    </dgm:pt>
    <dgm:pt modelId="{827BCD30-5BC9-4979-AA19-4DB8E4E9B8D3}" type="pres">
      <dgm:prSet presAssocID="{94C4E1E0-1E44-43AD-AE8E-92C62BF3984A}" presName="node" presStyleLbl="node1" presStyleIdx="0" presStyleCnt="3">
        <dgm:presLayoutVars>
          <dgm:bulletEnabled val="1"/>
        </dgm:presLayoutVars>
      </dgm:prSet>
      <dgm:spPr/>
    </dgm:pt>
    <dgm:pt modelId="{2AC7ED63-D59B-4D55-820D-D9750E1ECC09}" type="pres">
      <dgm:prSet presAssocID="{EF7E195E-E232-4F26-86C9-4CE46E2E49B4}" presName="sibTrans" presStyleLbl="sibTrans2D1" presStyleIdx="0" presStyleCnt="2"/>
      <dgm:spPr/>
    </dgm:pt>
    <dgm:pt modelId="{63DFBD23-9D5F-4819-8807-CC88C5CA867B}" type="pres">
      <dgm:prSet presAssocID="{EF7E195E-E232-4F26-86C9-4CE46E2E49B4}" presName="connectorText" presStyleLbl="sibTrans2D1" presStyleIdx="0" presStyleCnt="2"/>
      <dgm:spPr/>
    </dgm:pt>
    <dgm:pt modelId="{958D80BF-4717-4733-8CF6-7748E08DA49A}" type="pres">
      <dgm:prSet presAssocID="{93A40A55-A55D-4746-A32C-C80442AB7540}" presName="node" presStyleLbl="node1" presStyleIdx="1" presStyleCnt="3">
        <dgm:presLayoutVars>
          <dgm:bulletEnabled val="1"/>
        </dgm:presLayoutVars>
      </dgm:prSet>
      <dgm:spPr/>
    </dgm:pt>
    <dgm:pt modelId="{F18573F7-156A-4810-8D0A-CF8D06E830C1}" type="pres">
      <dgm:prSet presAssocID="{2F4254A2-8004-4DC6-B704-68FC044FBBB2}" presName="sibTrans" presStyleLbl="sibTrans2D1" presStyleIdx="1" presStyleCnt="2"/>
      <dgm:spPr/>
    </dgm:pt>
    <dgm:pt modelId="{99D017B2-1B06-4B35-9D94-781DD43DF229}" type="pres">
      <dgm:prSet presAssocID="{2F4254A2-8004-4DC6-B704-68FC044FBBB2}" presName="connectorText" presStyleLbl="sibTrans2D1" presStyleIdx="1" presStyleCnt="2"/>
      <dgm:spPr/>
    </dgm:pt>
    <dgm:pt modelId="{81BE4742-68AD-46B1-9BE7-ADF79389819C}" type="pres">
      <dgm:prSet presAssocID="{F594A548-833B-483B-844A-07EAAB61C4D0}" presName="node" presStyleLbl="node1" presStyleIdx="2" presStyleCnt="3">
        <dgm:presLayoutVars>
          <dgm:bulletEnabled val="1"/>
        </dgm:presLayoutVars>
      </dgm:prSet>
      <dgm:spPr/>
    </dgm:pt>
  </dgm:ptLst>
  <dgm:cxnLst>
    <dgm:cxn modelId="{13450D03-0430-4809-BD8D-48AB4BF7DE68}" type="presOf" srcId="{2F4254A2-8004-4DC6-B704-68FC044FBBB2}" destId="{99D017B2-1B06-4B35-9D94-781DD43DF229}" srcOrd="1" destOrd="0" presId="urn:microsoft.com/office/officeart/2005/8/layout/process1"/>
    <dgm:cxn modelId="{698BE03B-7C4D-4C52-8E2B-E41795BD3861}" type="presOf" srcId="{2F4254A2-8004-4DC6-B704-68FC044FBBB2}" destId="{F18573F7-156A-4810-8D0A-CF8D06E830C1}" srcOrd="0" destOrd="0" presId="urn:microsoft.com/office/officeart/2005/8/layout/process1"/>
    <dgm:cxn modelId="{ECA31B61-1603-4F62-9A05-2A870655FAD2}" type="presOf" srcId="{EF7E195E-E232-4F26-86C9-4CE46E2E49B4}" destId="{63DFBD23-9D5F-4819-8807-CC88C5CA867B}" srcOrd="1" destOrd="0" presId="urn:microsoft.com/office/officeart/2005/8/layout/process1"/>
    <dgm:cxn modelId="{2929C955-2956-4754-9DF0-10D098FF8A0E}" type="presOf" srcId="{F594A548-833B-483B-844A-07EAAB61C4D0}" destId="{81BE4742-68AD-46B1-9BE7-ADF79389819C}" srcOrd="0" destOrd="0" presId="urn:microsoft.com/office/officeart/2005/8/layout/process1"/>
    <dgm:cxn modelId="{5128CD79-4611-4D47-9456-A3CB66E1B953}" type="presOf" srcId="{94C4E1E0-1E44-43AD-AE8E-92C62BF3984A}" destId="{827BCD30-5BC9-4979-AA19-4DB8E4E9B8D3}" srcOrd="0" destOrd="0" presId="urn:microsoft.com/office/officeart/2005/8/layout/process1"/>
    <dgm:cxn modelId="{04995B7E-C655-436A-9E1C-640F3D87D766}" srcId="{DF04A623-3728-49DD-B4CE-33FBEF119DAB}" destId="{93A40A55-A55D-4746-A32C-C80442AB7540}" srcOrd="1" destOrd="0" parTransId="{6993BA05-51F3-4A16-9030-7C188658FD45}" sibTransId="{2F4254A2-8004-4DC6-B704-68FC044FBBB2}"/>
    <dgm:cxn modelId="{CBA6C784-3F27-4052-B4A3-22DEA7985DE5}" type="presOf" srcId="{DF04A623-3728-49DD-B4CE-33FBEF119DAB}" destId="{F70F3EC8-6A12-4C4F-B500-D21684D27F17}" srcOrd="0" destOrd="0" presId="urn:microsoft.com/office/officeart/2005/8/layout/process1"/>
    <dgm:cxn modelId="{90CAE588-65C0-4530-82F7-51FC74E31AFA}" type="presOf" srcId="{93A40A55-A55D-4746-A32C-C80442AB7540}" destId="{958D80BF-4717-4733-8CF6-7748E08DA49A}" srcOrd="0" destOrd="0" presId="urn:microsoft.com/office/officeart/2005/8/layout/process1"/>
    <dgm:cxn modelId="{0F78D0C9-C4FC-482A-8F1D-EC8614605477}" type="presOf" srcId="{EF7E195E-E232-4F26-86C9-4CE46E2E49B4}" destId="{2AC7ED63-D59B-4D55-820D-D9750E1ECC09}" srcOrd="0" destOrd="0" presId="urn:microsoft.com/office/officeart/2005/8/layout/process1"/>
    <dgm:cxn modelId="{81A431DF-BFB7-4243-B5EE-CA75C58085B8}" srcId="{DF04A623-3728-49DD-B4CE-33FBEF119DAB}" destId="{94C4E1E0-1E44-43AD-AE8E-92C62BF3984A}" srcOrd="0" destOrd="0" parTransId="{7D736C98-9D37-43F3-A130-EBA6E932305A}" sibTransId="{EF7E195E-E232-4F26-86C9-4CE46E2E49B4}"/>
    <dgm:cxn modelId="{F828F7EF-75E5-480C-8C63-2B55852EA04B}" srcId="{DF04A623-3728-49DD-B4CE-33FBEF119DAB}" destId="{F594A548-833B-483B-844A-07EAAB61C4D0}" srcOrd="2" destOrd="0" parTransId="{B5C5EE10-D18B-4A9B-A939-30046445BF34}" sibTransId="{FB845FC9-C998-4A67-B484-29C1DB658BB4}"/>
    <dgm:cxn modelId="{99FA177D-E457-4C87-9101-4E515A1F3A03}" type="presParOf" srcId="{F70F3EC8-6A12-4C4F-B500-D21684D27F17}" destId="{827BCD30-5BC9-4979-AA19-4DB8E4E9B8D3}" srcOrd="0" destOrd="0" presId="urn:microsoft.com/office/officeart/2005/8/layout/process1"/>
    <dgm:cxn modelId="{678841D5-D914-45E6-A05E-55DE481D5342}" type="presParOf" srcId="{F70F3EC8-6A12-4C4F-B500-D21684D27F17}" destId="{2AC7ED63-D59B-4D55-820D-D9750E1ECC09}" srcOrd="1" destOrd="0" presId="urn:microsoft.com/office/officeart/2005/8/layout/process1"/>
    <dgm:cxn modelId="{7128AD81-A198-47AD-8EC2-ED14DFC64590}" type="presParOf" srcId="{2AC7ED63-D59B-4D55-820D-D9750E1ECC09}" destId="{63DFBD23-9D5F-4819-8807-CC88C5CA867B}" srcOrd="0" destOrd="0" presId="urn:microsoft.com/office/officeart/2005/8/layout/process1"/>
    <dgm:cxn modelId="{741C5E7C-A3FE-4721-99F5-C05B548F267C}" type="presParOf" srcId="{F70F3EC8-6A12-4C4F-B500-D21684D27F17}" destId="{958D80BF-4717-4733-8CF6-7748E08DA49A}" srcOrd="2" destOrd="0" presId="urn:microsoft.com/office/officeart/2005/8/layout/process1"/>
    <dgm:cxn modelId="{D22F98A1-202D-4D00-9BD3-A32682C31999}" type="presParOf" srcId="{F70F3EC8-6A12-4C4F-B500-D21684D27F17}" destId="{F18573F7-156A-4810-8D0A-CF8D06E830C1}" srcOrd="3" destOrd="0" presId="urn:microsoft.com/office/officeart/2005/8/layout/process1"/>
    <dgm:cxn modelId="{ED761710-1E2B-42B8-AAAD-653AA40AD709}" type="presParOf" srcId="{F18573F7-156A-4810-8D0A-CF8D06E830C1}" destId="{99D017B2-1B06-4B35-9D94-781DD43DF229}" srcOrd="0" destOrd="0" presId="urn:microsoft.com/office/officeart/2005/8/layout/process1"/>
    <dgm:cxn modelId="{99A4C2E4-21D1-42D6-935F-F49C348EAECB}" type="presParOf" srcId="{F70F3EC8-6A12-4C4F-B500-D21684D27F17}" destId="{81BE4742-68AD-46B1-9BE7-ADF793898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04A623-3728-49DD-B4CE-33FBEF119DA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C4E1E0-1E44-43AD-AE8E-92C62BF3984A}">
      <dgm:prSet phldrT="[文字]"/>
      <dgm:spPr/>
      <dgm:t>
        <a:bodyPr/>
        <a:lstStyle/>
        <a:p>
          <a:r>
            <a:rPr lang="en-US" altLang="zh-TW" dirty="0"/>
            <a:t>MTrack2</a:t>
          </a:r>
          <a:endParaRPr lang="zh-TW" altLang="en-US" dirty="0"/>
        </a:p>
      </dgm:t>
    </dgm:pt>
    <dgm:pt modelId="{7D736C98-9D37-43F3-A130-EBA6E932305A}" type="parTrans" cxnId="{81A431DF-BFB7-4243-B5EE-CA75C58085B8}">
      <dgm:prSet/>
      <dgm:spPr/>
      <dgm:t>
        <a:bodyPr/>
        <a:lstStyle/>
        <a:p>
          <a:endParaRPr lang="zh-TW" altLang="en-US"/>
        </a:p>
      </dgm:t>
    </dgm:pt>
    <dgm:pt modelId="{EF7E195E-E232-4F26-86C9-4CE46E2E49B4}" type="sibTrans" cxnId="{81A431DF-BFB7-4243-B5EE-CA75C58085B8}">
      <dgm:prSet/>
      <dgm:spPr/>
      <dgm:t>
        <a:bodyPr/>
        <a:lstStyle/>
        <a:p>
          <a:endParaRPr lang="zh-TW" altLang="en-US"/>
        </a:p>
      </dgm:t>
    </dgm:pt>
    <dgm:pt modelId="{93A40A55-A55D-4746-A32C-C80442AB7540}">
      <dgm:prSet phldrT="[文字]"/>
      <dgm:spPr/>
      <dgm:t>
        <a:bodyPr/>
        <a:lstStyle/>
        <a:p>
          <a:r>
            <a:rPr lang="en-US" altLang="zh-TW" dirty="0"/>
            <a:t>MSD</a:t>
          </a:r>
          <a:endParaRPr lang="zh-TW" altLang="en-US" dirty="0"/>
        </a:p>
      </dgm:t>
    </dgm:pt>
    <dgm:pt modelId="{6993BA05-51F3-4A16-9030-7C188658FD45}" type="parTrans" cxnId="{04995B7E-C655-436A-9E1C-640F3D87D766}">
      <dgm:prSet/>
      <dgm:spPr/>
      <dgm:t>
        <a:bodyPr/>
        <a:lstStyle/>
        <a:p>
          <a:endParaRPr lang="zh-TW" altLang="en-US"/>
        </a:p>
      </dgm:t>
    </dgm:pt>
    <dgm:pt modelId="{2F4254A2-8004-4DC6-B704-68FC044FBBB2}" type="sibTrans" cxnId="{04995B7E-C655-436A-9E1C-640F3D87D766}">
      <dgm:prSet/>
      <dgm:spPr/>
      <dgm:t>
        <a:bodyPr/>
        <a:lstStyle/>
        <a:p>
          <a:endParaRPr lang="zh-TW" altLang="en-US"/>
        </a:p>
      </dgm:t>
    </dgm:pt>
    <dgm:pt modelId="{F594A548-833B-483B-844A-07EAAB61C4D0}">
      <dgm:prSet phldrT="[文字]"/>
      <dgm:spPr/>
      <dgm:t>
        <a:bodyPr/>
        <a:lstStyle/>
        <a:p>
          <a:r>
            <a:rPr lang="en-US" altLang="zh-TW" dirty="0"/>
            <a:t>Plot</a:t>
          </a:r>
          <a:endParaRPr lang="zh-TW" altLang="en-US" dirty="0"/>
        </a:p>
      </dgm:t>
    </dgm:pt>
    <dgm:pt modelId="{B5C5EE10-D18B-4A9B-A939-30046445BF34}" type="parTrans" cxnId="{F828F7EF-75E5-480C-8C63-2B55852EA04B}">
      <dgm:prSet/>
      <dgm:spPr/>
      <dgm:t>
        <a:bodyPr/>
        <a:lstStyle/>
        <a:p>
          <a:endParaRPr lang="zh-TW" altLang="en-US"/>
        </a:p>
      </dgm:t>
    </dgm:pt>
    <dgm:pt modelId="{FB845FC9-C998-4A67-B484-29C1DB658BB4}" type="sibTrans" cxnId="{F828F7EF-75E5-480C-8C63-2B55852EA04B}">
      <dgm:prSet/>
      <dgm:spPr/>
      <dgm:t>
        <a:bodyPr/>
        <a:lstStyle/>
        <a:p>
          <a:endParaRPr lang="zh-TW" altLang="en-US"/>
        </a:p>
      </dgm:t>
    </dgm:pt>
    <dgm:pt modelId="{F70F3EC8-6A12-4C4F-B500-D21684D27F17}" type="pres">
      <dgm:prSet presAssocID="{DF04A623-3728-49DD-B4CE-33FBEF119DAB}" presName="Name0" presStyleCnt="0">
        <dgm:presLayoutVars>
          <dgm:dir/>
          <dgm:resizeHandles val="exact"/>
        </dgm:presLayoutVars>
      </dgm:prSet>
      <dgm:spPr/>
    </dgm:pt>
    <dgm:pt modelId="{827BCD30-5BC9-4979-AA19-4DB8E4E9B8D3}" type="pres">
      <dgm:prSet presAssocID="{94C4E1E0-1E44-43AD-AE8E-92C62BF3984A}" presName="node" presStyleLbl="node1" presStyleIdx="0" presStyleCnt="3">
        <dgm:presLayoutVars>
          <dgm:bulletEnabled val="1"/>
        </dgm:presLayoutVars>
      </dgm:prSet>
      <dgm:spPr/>
    </dgm:pt>
    <dgm:pt modelId="{2AC7ED63-D59B-4D55-820D-D9750E1ECC09}" type="pres">
      <dgm:prSet presAssocID="{EF7E195E-E232-4F26-86C9-4CE46E2E49B4}" presName="sibTrans" presStyleLbl="sibTrans2D1" presStyleIdx="0" presStyleCnt="2"/>
      <dgm:spPr/>
    </dgm:pt>
    <dgm:pt modelId="{63DFBD23-9D5F-4819-8807-CC88C5CA867B}" type="pres">
      <dgm:prSet presAssocID="{EF7E195E-E232-4F26-86C9-4CE46E2E49B4}" presName="connectorText" presStyleLbl="sibTrans2D1" presStyleIdx="0" presStyleCnt="2"/>
      <dgm:spPr/>
    </dgm:pt>
    <dgm:pt modelId="{958D80BF-4717-4733-8CF6-7748E08DA49A}" type="pres">
      <dgm:prSet presAssocID="{93A40A55-A55D-4746-A32C-C80442AB7540}" presName="node" presStyleLbl="node1" presStyleIdx="1" presStyleCnt="3">
        <dgm:presLayoutVars>
          <dgm:bulletEnabled val="1"/>
        </dgm:presLayoutVars>
      </dgm:prSet>
      <dgm:spPr/>
    </dgm:pt>
    <dgm:pt modelId="{F18573F7-156A-4810-8D0A-CF8D06E830C1}" type="pres">
      <dgm:prSet presAssocID="{2F4254A2-8004-4DC6-B704-68FC044FBBB2}" presName="sibTrans" presStyleLbl="sibTrans2D1" presStyleIdx="1" presStyleCnt="2"/>
      <dgm:spPr/>
    </dgm:pt>
    <dgm:pt modelId="{99D017B2-1B06-4B35-9D94-781DD43DF229}" type="pres">
      <dgm:prSet presAssocID="{2F4254A2-8004-4DC6-B704-68FC044FBBB2}" presName="connectorText" presStyleLbl="sibTrans2D1" presStyleIdx="1" presStyleCnt="2"/>
      <dgm:spPr/>
    </dgm:pt>
    <dgm:pt modelId="{81BE4742-68AD-46B1-9BE7-ADF79389819C}" type="pres">
      <dgm:prSet presAssocID="{F594A548-833B-483B-844A-07EAAB61C4D0}" presName="node" presStyleLbl="node1" presStyleIdx="2" presStyleCnt="3">
        <dgm:presLayoutVars>
          <dgm:bulletEnabled val="1"/>
        </dgm:presLayoutVars>
      </dgm:prSet>
      <dgm:spPr/>
    </dgm:pt>
  </dgm:ptLst>
  <dgm:cxnLst>
    <dgm:cxn modelId="{13450D03-0430-4809-BD8D-48AB4BF7DE68}" type="presOf" srcId="{2F4254A2-8004-4DC6-B704-68FC044FBBB2}" destId="{99D017B2-1B06-4B35-9D94-781DD43DF229}" srcOrd="1" destOrd="0" presId="urn:microsoft.com/office/officeart/2005/8/layout/process1"/>
    <dgm:cxn modelId="{698BE03B-7C4D-4C52-8E2B-E41795BD3861}" type="presOf" srcId="{2F4254A2-8004-4DC6-B704-68FC044FBBB2}" destId="{F18573F7-156A-4810-8D0A-CF8D06E830C1}" srcOrd="0" destOrd="0" presId="urn:microsoft.com/office/officeart/2005/8/layout/process1"/>
    <dgm:cxn modelId="{ECA31B61-1603-4F62-9A05-2A870655FAD2}" type="presOf" srcId="{EF7E195E-E232-4F26-86C9-4CE46E2E49B4}" destId="{63DFBD23-9D5F-4819-8807-CC88C5CA867B}" srcOrd="1" destOrd="0" presId="urn:microsoft.com/office/officeart/2005/8/layout/process1"/>
    <dgm:cxn modelId="{2929C955-2956-4754-9DF0-10D098FF8A0E}" type="presOf" srcId="{F594A548-833B-483B-844A-07EAAB61C4D0}" destId="{81BE4742-68AD-46B1-9BE7-ADF79389819C}" srcOrd="0" destOrd="0" presId="urn:microsoft.com/office/officeart/2005/8/layout/process1"/>
    <dgm:cxn modelId="{5128CD79-4611-4D47-9456-A3CB66E1B953}" type="presOf" srcId="{94C4E1E0-1E44-43AD-AE8E-92C62BF3984A}" destId="{827BCD30-5BC9-4979-AA19-4DB8E4E9B8D3}" srcOrd="0" destOrd="0" presId="urn:microsoft.com/office/officeart/2005/8/layout/process1"/>
    <dgm:cxn modelId="{04995B7E-C655-436A-9E1C-640F3D87D766}" srcId="{DF04A623-3728-49DD-B4CE-33FBEF119DAB}" destId="{93A40A55-A55D-4746-A32C-C80442AB7540}" srcOrd="1" destOrd="0" parTransId="{6993BA05-51F3-4A16-9030-7C188658FD45}" sibTransId="{2F4254A2-8004-4DC6-B704-68FC044FBBB2}"/>
    <dgm:cxn modelId="{CBA6C784-3F27-4052-B4A3-22DEA7985DE5}" type="presOf" srcId="{DF04A623-3728-49DD-B4CE-33FBEF119DAB}" destId="{F70F3EC8-6A12-4C4F-B500-D21684D27F17}" srcOrd="0" destOrd="0" presId="urn:microsoft.com/office/officeart/2005/8/layout/process1"/>
    <dgm:cxn modelId="{90CAE588-65C0-4530-82F7-51FC74E31AFA}" type="presOf" srcId="{93A40A55-A55D-4746-A32C-C80442AB7540}" destId="{958D80BF-4717-4733-8CF6-7748E08DA49A}" srcOrd="0" destOrd="0" presId="urn:microsoft.com/office/officeart/2005/8/layout/process1"/>
    <dgm:cxn modelId="{0F78D0C9-C4FC-482A-8F1D-EC8614605477}" type="presOf" srcId="{EF7E195E-E232-4F26-86C9-4CE46E2E49B4}" destId="{2AC7ED63-D59B-4D55-820D-D9750E1ECC09}" srcOrd="0" destOrd="0" presId="urn:microsoft.com/office/officeart/2005/8/layout/process1"/>
    <dgm:cxn modelId="{81A431DF-BFB7-4243-B5EE-CA75C58085B8}" srcId="{DF04A623-3728-49DD-B4CE-33FBEF119DAB}" destId="{94C4E1E0-1E44-43AD-AE8E-92C62BF3984A}" srcOrd="0" destOrd="0" parTransId="{7D736C98-9D37-43F3-A130-EBA6E932305A}" sibTransId="{EF7E195E-E232-4F26-86C9-4CE46E2E49B4}"/>
    <dgm:cxn modelId="{F828F7EF-75E5-480C-8C63-2B55852EA04B}" srcId="{DF04A623-3728-49DD-B4CE-33FBEF119DAB}" destId="{F594A548-833B-483B-844A-07EAAB61C4D0}" srcOrd="2" destOrd="0" parTransId="{B5C5EE10-D18B-4A9B-A939-30046445BF34}" sibTransId="{FB845FC9-C998-4A67-B484-29C1DB658BB4}"/>
    <dgm:cxn modelId="{99FA177D-E457-4C87-9101-4E515A1F3A03}" type="presParOf" srcId="{F70F3EC8-6A12-4C4F-B500-D21684D27F17}" destId="{827BCD30-5BC9-4979-AA19-4DB8E4E9B8D3}" srcOrd="0" destOrd="0" presId="urn:microsoft.com/office/officeart/2005/8/layout/process1"/>
    <dgm:cxn modelId="{678841D5-D914-45E6-A05E-55DE481D5342}" type="presParOf" srcId="{F70F3EC8-6A12-4C4F-B500-D21684D27F17}" destId="{2AC7ED63-D59B-4D55-820D-D9750E1ECC09}" srcOrd="1" destOrd="0" presId="urn:microsoft.com/office/officeart/2005/8/layout/process1"/>
    <dgm:cxn modelId="{7128AD81-A198-47AD-8EC2-ED14DFC64590}" type="presParOf" srcId="{2AC7ED63-D59B-4D55-820D-D9750E1ECC09}" destId="{63DFBD23-9D5F-4819-8807-CC88C5CA867B}" srcOrd="0" destOrd="0" presId="urn:microsoft.com/office/officeart/2005/8/layout/process1"/>
    <dgm:cxn modelId="{741C5E7C-A3FE-4721-99F5-C05B548F267C}" type="presParOf" srcId="{F70F3EC8-6A12-4C4F-B500-D21684D27F17}" destId="{958D80BF-4717-4733-8CF6-7748E08DA49A}" srcOrd="2" destOrd="0" presId="urn:microsoft.com/office/officeart/2005/8/layout/process1"/>
    <dgm:cxn modelId="{D22F98A1-202D-4D00-9BD3-A32682C31999}" type="presParOf" srcId="{F70F3EC8-6A12-4C4F-B500-D21684D27F17}" destId="{F18573F7-156A-4810-8D0A-CF8D06E830C1}" srcOrd="3" destOrd="0" presId="urn:microsoft.com/office/officeart/2005/8/layout/process1"/>
    <dgm:cxn modelId="{ED761710-1E2B-42B8-AAAD-653AA40AD709}" type="presParOf" srcId="{F18573F7-156A-4810-8D0A-CF8D06E830C1}" destId="{99D017B2-1B06-4B35-9D94-781DD43DF229}" srcOrd="0" destOrd="0" presId="urn:microsoft.com/office/officeart/2005/8/layout/process1"/>
    <dgm:cxn modelId="{99A4C2E4-21D1-42D6-935F-F49C348EAECB}" type="presParOf" srcId="{F70F3EC8-6A12-4C4F-B500-D21684D27F17}" destId="{81BE4742-68AD-46B1-9BE7-ADF793898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BCD30-5BC9-4979-AA19-4DB8E4E9B8D3}">
      <dsp:nvSpPr>
        <dsp:cNvPr id="0" name=""/>
        <dsp:cNvSpPr/>
      </dsp:nvSpPr>
      <dsp:spPr>
        <a:xfrm>
          <a:off x="9061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MTrack2</a:t>
          </a:r>
          <a:endParaRPr lang="zh-TW" altLang="en-US" sz="5000" kern="1200" dirty="0"/>
        </a:p>
      </dsp:txBody>
      <dsp:txXfrm>
        <a:off x="56658" y="2332817"/>
        <a:ext cx="2613280" cy="1529890"/>
      </dsp:txXfrm>
    </dsp:sp>
    <dsp:sp modelId="{2AC7ED63-D59B-4D55-820D-D9750E1ECC09}">
      <dsp:nvSpPr>
        <dsp:cNvPr id="0" name=""/>
        <dsp:cNvSpPr/>
      </dsp:nvSpPr>
      <dsp:spPr>
        <a:xfrm>
          <a:off x="2988383" y="2761911"/>
          <a:ext cx="574196" cy="671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988383" y="2896251"/>
        <a:ext cx="401937" cy="403021"/>
      </dsp:txXfrm>
    </dsp:sp>
    <dsp:sp modelId="{958D80BF-4717-4733-8CF6-7748E08DA49A}">
      <dsp:nvSpPr>
        <dsp:cNvPr id="0" name=""/>
        <dsp:cNvSpPr/>
      </dsp:nvSpPr>
      <dsp:spPr>
        <a:xfrm>
          <a:off x="3800925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MSD</a:t>
          </a:r>
          <a:endParaRPr lang="zh-TW" altLang="en-US" sz="5000" kern="1200" dirty="0"/>
        </a:p>
      </dsp:txBody>
      <dsp:txXfrm>
        <a:off x="3848522" y="2332817"/>
        <a:ext cx="2613280" cy="1529890"/>
      </dsp:txXfrm>
    </dsp:sp>
    <dsp:sp modelId="{F18573F7-156A-4810-8D0A-CF8D06E830C1}">
      <dsp:nvSpPr>
        <dsp:cNvPr id="0" name=""/>
        <dsp:cNvSpPr/>
      </dsp:nvSpPr>
      <dsp:spPr>
        <a:xfrm>
          <a:off x="6780247" y="2761911"/>
          <a:ext cx="574196" cy="671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6780247" y="2896251"/>
        <a:ext cx="401937" cy="403021"/>
      </dsp:txXfrm>
    </dsp:sp>
    <dsp:sp modelId="{81BE4742-68AD-46B1-9BE7-ADF79389819C}">
      <dsp:nvSpPr>
        <dsp:cNvPr id="0" name=""/>
        <dsp:cNvSpPr/>
      </dsp:nvSpPr>
      <dsp:spPr>
        <a:xfrm>
          <a:off x="7592789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Plot</a:t>
          </a:r>
          <a:endParaRPr lang="zh-TW" altLang="en-US" sz="5000" kern="1200" dirty="0"/>
        </a:p>
      </dsp:txBody>
      <dsp:txXfrm>
        <a:off x="7640386" y="2332817"/>
        <a:ext cx="2613280" cy="1529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BCD30-5BC9-4979-AA19-4DB8E4E9B8D3}">
      <dsp:nvSpPr>
        <dsp:cNvPr id="0" name=""/>
        <dsp:cNvSpPr/>
      </dsp:nvSpPr>
      <dsp:spPr>
        <a:xfrm>
          <a:off x="9061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MTrack2</a:t>
          </a:r>
          <a:endParaRPr lang="zh-TW" altLang="en-US" sz="5000" kern="1200" dirty="0"/>
        </a:p>
      </dsp:txBody>
      <dsp:txXfrm>
        <a:off x="56658" y="2332817"/>
        <a:ext cx="2613280" cy="1529890"/>
      </dsp:txXfrm>
    </dsp:sp>
    <dsp:sp modelId="{2AC7ED63-D59B-4D55-820D-D9750E1ECC09}">
      <dsp:nvSpPr>
        <dsp:cNvPr id="0" name=""/>
        <dsp:cNvSpPr/>
      </dsp:nvSpPr>
      <dsp:spPr>
        <a:xfrm>
          <a:off x="2988383" y="2761911"/>
          <a:ext cx="574196" cy="671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988383" y="2896251"/>
        <a:ext cx="401937" cy="403021"/>
      </dsp:txXfrm>
    </dsp:sp>
    <dsp:sp modelId="{958D80BF-4717-4733-8CF6-7748E08DA49A}">
      <dsp:nvSpPr>
        <dsp:cNvPr id="0" name=""/>
        <dsp:cNvSpPr/>
      </dsp:nvSpPr>
      <dsp:spPr>
        <a:xfrm>
          <a:off x="3800925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MSD</a:t>
          </a:r>
          <a:endParaRPr lang="zh-TW" altLang="en-US" sz="5000" kern="1200" dirty="0"/>
        </a:p>
      </dsp:txBody>
      <dsp:txXfrm>
        <a:off x="3848522" y="2332817"/>
        <a:ext cx="2613280" cy="1529890"/>
      </dsp:txXfrm>
    </dsp:sp>
    <dsp:sp modelId="{F18573F7-156A-4810-8D0A-CF8D06E830C1}">
      <dsp:nvSpPr>
        <dsp:cNvPr id="0" name=""/>
        <dsp:cNvSpPr/>
      </dsp:nvSpPr>
      <dsp:spPr>
        <a:xfrm>
          <a:off x="6780247" y="2761911"/>
          <a:ext cx="574196" cy="671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6780247" y="2896251"/>
        <a:ext cx="401937" cy="403021"/>
      </dsp:txXfrm>
    </dsp:sp>
    <dsp:sp modelId="{81BE4742-68AD-46B1-9BE7-ADF79389819C}">
      <dsp:nvSpPr>
        <dsp:cNvPr id="0" name=""/>
        <dsp:cNvSpPr/>
      </dsp:nvSpPr>
      <dsp:spPr>
        <a:xfrm>
          <a:off x="7592789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Plot</a:t>
          </a:r>
          <a:endParaRPr lang="zh-TW" altLang="en-US" sz="5000" kern="1200" dirty="0"/>
        </a:p>
      </dsp:txBody>
      <dsp:txXfrm>
        <a:off x="7640386" y="2332817"/>
        <a:ext cx="2613280" cy="15298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BCD30-5BC9-4979-AA19-4DB8E4E9B8D3}">
      <dsp:nvSpPr>
        <dsp:cNvPr id="0" name=""/>
        <dsp:cNvSpPr/>
      </dsp:nvSpPr>
      <dsp:spPr>
        <a:xfrm>
          <a:off x="9061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MTrack2</a:t>
          </a:r>
          <a:endParaRPr lang="zh-TW" altLang="en-US" sz="5000" kern="1200" dirty="0"/>
        </a:p>
      </dsp:txBody>
      <dsp:txXfrm>
        <a:off x="56658" y="2332817"/>
        <a:ext cx="2613280" cy="1529890"/>
      </dsp:txXfrm>
    </dsp:sp>
    <dsp:sp modelId="{2AC7ED63-D59B-4D55-820D-D9750E1ECC09}">
      <dsp:nvSpPr>
        <dsp:cNvPr id="0" name=""/>
        <dsp:cNvSpPr/>
      </dsp:nvSpPr>
      <dsp:spPr>
        <a:xfrm>
          <a:off x="2988383" y="2761911"/>
          <a:ext cx="574196" cy="671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988383" y="2896251"/>
        <a:ext cx="401937" cy="403021"/>
      </dsp:txXfrm>
    </dsp:sp>
    <dsp:sp modelId="{958D80BF-4717-4733-8CF6-7748E08DA49A}">
      <dsp:nvSpPr>
        <dsp:cNvPr id="0" name=""/>
        <dsp:cNvSpPr/>
      </dsp:nvSpPr>
      <dsp:spPr>
        <a:xfrm>
          <a:off x="3800925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MSD</a:t>
          </a:r>
          <a:endParaRPr lang="zh-TW" altLang="en-US" sz="5000" kern="1200" dirty="0"/>
        </a:p>
      </dsp:txBody>
      <dsp:txXfrm>
        <a:off x="3848522" y="2332817"/>
        <a:ext cx="2613280" cy="1529890"/>
      </dsp:txXfrm>
    </dsp:sp>
    <dsp:sp modelId="{F18573F7-156A-4810-8D0A-CF8D06E830C1}">
      <dsp:nvSpPr>
        <dsp:cNvPr id="0" name=""/>
        <dsp:cNvSpPr/>
      </dsp:nvSpPr>
      <dsp:spPr>
        <a:xfrm>
          <a:off x="6780247" y="2761911"/>
          <a:ext cx="574196" cy="671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6780247" y="2896251"/>
        <a:ext cx="401937" cy="403021"/>
      </dsp:txXfrm>
    </dsp:sp>
    <dsp:sp modelId="{81BE4742-68AD-46B1-9BE7-ADF79389819C}">
      <dsp:nvSpPr>
        <dsp:cNvPr id="0" name=""/>
        <dsp:cNvSpPr/>
      </dsp:nvSpPr>
      <dsp:spPr>
        <a:xfrm>
          <a:off x="7592789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Plot</a:t>
          </a:r>
          <a:endParaRPr lang="zh-TW" altLang="en-US" sz="5000" kern="1200" dirty="0"/>
        </a:p>
      </dsp:txBody>
      <dsp:txXfrm>
        <a:off x="7640386" y="2332817"/>
        <a:ext cx="2613280" cy="1529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BCD30-5BC9-4979-AA19-4DB8E4E9B8D3}">
      <dsp:nvSpPr>
        <dsp:cNvPr id="0" name=""/>
        <dsp:cNvSpPr/>
      </dsp:nvSpPr>
      <dsp:spPr>
        <a:xfrm>
          <a:off x="9061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MTrack2</a:t>
          </a:r>
          <a:endParaRPr lang="zh-TW" altLang="en-US" sz="5000" kern="1200" dirty="0"/>
        </a:p>
      </dsp:txBody>
      <dsp:txXfrm>
        <a:off x="56658" y="2332817"/>
        <a:ext cx="2613280" cy="1529890"/>
      </dsp:txXfrm>
    </dsp:sp>
    <dsp:sp modelId="{2AC7ED63-D59B-4D55-820D-D9750E1ECC09}">
      <dsp:nvSpPr>
        <dsp:cNvPr id="0" name=""/>
        <dsp:cNvSpPr/>
      </dsp:nvSpPr>
      <dsp:spPr>
        <a:xfrm>
          <a:off x="2988383" y="2761911"/>
          <a:ext cx="574196" cy="671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988383" y="2896251"/>
        <a:ext cx="401937" cy="403021"/>
      </dsp:txXfrm>
    </dsp:sp>
    <dsp:sp modelId="{958D80BF-4717-4733-8CF6-7748E08DA49A}">
      <dsp:nvSpPr>
        <dsp:cNvPr id="0" name=""/>
        <dsp:cNvSpPr/>
      </dsp:nvSpPr>
      <dsp:spPr>
        <a:xfrm>
          <a:off x="3800925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MSD</a:t>
          </a:r>
          <a:endParaRPr lang="zh-TW" altLang="en-US" sz="5000" kern="1200" dirty="0"/>
        </a:p>
      </dsp:txBody>
      <dsp:txXfrm>
        <a:off x="3848522" y="2332817"/>
        <a:ext cx="2613280" cy="1529890"/>
      </dsp:txXfrm>
    </dsp:sp>
    <dsp:sp modelId="{F18573F7-156A-4810-8D0A-CF8D06E830C1}">
      <dsp:nvSpPr>
        <dsp:cNvPr id="0" name=""/>
        <dsp:cNvSpPr/>
      </dsp:nvSpPr>
      <dsp:spPr>
        <a:xfrm>
          <a:off x="6780247" y="2761911"/>
          <a:ext cx="574196" cy="6717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6780247" y="2896251"/>
        <a:ext cx="401937" cy="403021"/>
      </dsp:txXfrm>
    </dsp:sp>
    <dsp:sp modelId="{81BE4742-68AD-46B1-9BE7-ADF79389819C}">
      <dsp:nvSpPr>
        <dsp:cNvPr id="0" name=""/>
        <dsp:cNvSpPr/>
      </dsp:nvSpPr>
      <dsp:spPr>
        <a:xfrm>
          <a:off x="7592789" y="2285220"/>
          <a:ext cx="2708474" cy="1625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000" kern="1200" dirty="0"/>
            <a:t>Plot</a:t>
          </a:r>
          <a:endParaRPr lang="zh-TW" altLang="en-US" sz="5000" kern="1200" dirty="0"/>
        </a:p>
      </dsp:txBody>
      <dsp:txXfrm>
        <a:off x="7640386" y="2332817"/>
        <a:ext cx="2613280" cy="1529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85046-9D09-43E7-97AE-56D0999BE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62CB3B-8085-4FB5-8170-068DFF8BE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ECDE31-2BC2-463F-9CBB-4D4F8D19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03B6BB-1FFF-43AC-90B7-B958308B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64BC74-052F-499C-BC01-62B50F22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02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28B67-97F0-45AD-BEBA-760012AF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56FC27-5CA8-42A0-A1D1-7FA7B9857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BC2B8D-9134-4573-BA0D-CCFF10E7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B93214-60F8-4737-A093-C068C27A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EB8285-1A11-40DB-B007-099F10DA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58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A4AC065-4A75-4B7B-9364-656112252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88E23E9-6864-4F50-8F4D-64930A982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72F944-C77E-4544-AFE5-F29EFB2C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98BE5F-0F7E-4079-B305-50C243D66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FE2295-719C-41B0-885A-CC425975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71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420D2-0E84-4550-9F1A-5914DA1D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0355A7-B906-42C0-A23E-88FF564B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EB203-B6C4-41FB-B135-BE9EDCC8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AD3B1D-C06C-49EF-B868-14C910ED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78435C-2790-4419-898D-8A171DED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5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D421A1-FF64-4119-B6C8-7E462DBF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F5639F-E4B0-44DE-944C-96B40A1BA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D10A38-F568-4412-82B4-E16D6DAD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CC0476-D95F-4902-819B-169901EF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C240C6-0A92-4DD8-8814-3259E1EF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96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FC875-E77B-40B5-B59C-A3551A41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460752-2838-47D6-B719-84D3EBD6A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62D8E8-80D6-4410-B968-6B23BD28C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80642C-9CD9-4790-9B97-6EF9FDCC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B3D6FE-1851-4F58-876D-D116CE40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578FB2-DB2C-40E3-BA42-59F8D4BA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86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F81564-DCD5-43C5-8054-BE1199E8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46E400-13EC-462F-BBAB-7030662FA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6BA94F-49C5-4B39-A96E-7B5F9104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4FDDCD-11D3-4A77-8FBB-A79844E52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B15288-3281-4204-9FAB-8BB94CFCF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8F69A7D-8406-49C4-AAA7-BE00323F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4650DB2-76A2-42B5-8D0F-742A81525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0CDE54B-5349-4D7C-8E59-FC52B068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0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0CC8-6854-4239-9FAB-CF96B52F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9B568FB-640D-4ED7-9461-9975D85C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EB7561-DA1A-4981-ACA1-08F3B179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CA12BE-CF2E-4778-BF7B-26EB5E47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83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F8497C-B828-4446-B27F-D4930241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761C31-B052-4282-B0D5-57D1FCF0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5FD0A-9DB0-470A-8097-7067793E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75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7500B-D799-46E5-8F1A-A992459C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486ED4-EC77-41F3-866C-3C55727DC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EBB745-9A81-4F8A-B3C9-8BDEEC68E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659AEF-D7BC-4FE5-B22D-8D7BFC9C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62ECCC-6FEF-4D37-ABAD-AC1574C3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DC1CE4-CFC9-4685-A846-26BA4F71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8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EB9C1C-ED67-4482-8149-BDEC5F25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DFB29FE-A2C2-44FF-8F83-9DCCF41AE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5B7E80-F8A7-4A99-A0AF-E070C871F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66A53C-60AA-44F5-ABDD-C8290A733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033465-0385-468E-AD3F-8F02486E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4E7907-E7A5-4FD7-BCCA-A39841F1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35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CD3F119-F79B-4E7E-B52D-DA1FAE86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EA1699-7EE3-49EB-B86E-A91191954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5F3B6B-DA7E-43F9-A7C4-FBD2080ACC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378E-74CB-4E9F-9F10-D04847896D32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8FD386-7C08-423F-80C9-7C462CD0B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CC0B71-98E1-4047-883B-0EE282351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8F7D7-C886-477F-96BB-AB2497DC4F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32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video" Target="../media/media6.mp4"/><Relationship Id="rId17" Type="http://schemas.openxmlformats.org/officeDocument/2006/relationships/image" Target="../media/image6.png"/><Relationship Id="rId2" Type="http://schemas.openxmlformats.org/officeDocument/2006/relationships/video" Target="../media/media1.avi"/><Relationship Id="rId16" Type="http://schemas.openxmlformats.org/officeDocument/2006/relationships/image" Target="../media/image5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microsoft.com/office/2007/relationships/media" Target="../media/media6.mp4"/><Relationship Id="rId5" Type="http://schemas.microsoft.com/office/2007/relationships/media" Target="../media/media3.avi"/><Relationship Id="rId15" Type="http://schemas.openxmlformats.org/officeDocument/2006/relationships/image" Target="../media/image4.png"/><Relationship Id="rId10" Type="http://schemas.openxmlformats.org/officeDocument/2006/relationships/video" Target="../media/media5.avi"/><Relationship Id="rId19" Type="http://schemas.openxmlformats.org/officeDocument/2006/relationships/image" Target="../media/image8.png"/><Relationship Id="rId4" Type="http://schemas.openxmlformats.org/officeDocument/2006/relationships/video" Target="../media/media2.avi"/><Relationship Id="rId9" Type="http://schemas.microsoft.com/office/2007/relationships/media" Target="../media/media5.avi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54EDA861-5034-454D-824B-56B8CB3BED0D}"/>
              </a:ext>
            </a:extLst>
          </p:cNvPr>
          <p:cNvGrpSpPr/>
          <p:nvPr/>
        </p:nvGrpSpPr>
        <p:grpSpPr>
          <a:xfrm>
            <a:off x="849086" y="317241"/>
            <a:ext cx="10310326" cy="6195525"/>
            <a:chOff x="849086" y="317241"/>
            <a:chExt cx="10310326" cy="6195525"/>
          </a:xfrm>
        </p:grpSpPr>
        <p:graphicFrame>
          <p:nvGraphicFramePr>
            <p:cNvPr id="6" name="資料庫圖表 5">
              <a:extLst>
                <a:ext uri="{FF2B5EF4-FFF2-40B4-BE49-F238E27FC236}">
                  <a16:creationId xmlns:a16="http://schemas.microsoft.com/office/drawing/2014/main" id="{A384D81C-F5ED-40C4-88F8-A7DFA1B41A9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83900355"/>
                </p:ext>
              </p:extLst>
            </p:nvPr>
          </p:nvGraphicFramePr>
          <p:xfrm>
            <a:off x="849086" y="317241"/>
            <a:ext cx="10310326" cy="61955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DEBFB65-C16E-4168-B836-7BBC89811A21}"/>
                </a:ext>
              </a:extLst>
            </p:cNvPr>
            <p:cNvSpPr txBox="1"/>
            <p:nvPr/>
          </p:nvSpPr>
          <p:spPr>
            <a:xfrm>
              <a:off x="849086" y="4264090"/>
              <a:ext cx="297395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MTrack2(ImageJ)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Cross correlation(MATLAB)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528B00F-3C26-4EE3-BCE0-290591E1192F}"/>
                </a:ext>
              </a:extLst>
            </p:cNvPr>
            <p:cNvSpPr txBox="1"/>
            <p:nvPr/>
          </p:nvSpPr>
          <p:spPr>
            <a:xfrm>
              <a:off x="4609022" y="4264090"/>
              <a:ext cx="259449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Pandas, SciPy (Python)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Matrix 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70D3B76-86A1-48A0-A518-06A6BAD064C3}"/>
                </a:ext>
              </a:extLst>
            </p:cNvPr>
            <p:cNvSpPr txBox="1"/>
            <p:nvPr/>
          </p:nvSpPr>
          <p:spPr>
            <a:xfrm>
              <a:off x="8412288" y="4264090"/>
              <a:ext cx="231864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Matplotlib (Python)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Figure 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17C959-5940-45AF-A773-D418514D07AE}"/>
              </a:ext>
            </a:extLst>
          </p:cNvPr>
          <p:cNvSpPr txBox="1"/>
          <p:nvPr/>
        </p:nvSpPr>
        <p:spPr>
          <a:xfrm>
            <a:off x="1411410" y="1116582"/>
            <a:ext cx="9630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/>
              <a:t>Brownian Motion Observation</a:t>
            </a:r>
            <a:endParaRPr lang="zh-TW" altLang="en-US" sz="6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500A40-091B-4439-9450-14C5112119CA}"/>
              </a:ext>
            </a:extLst>
          </p:cNvPr>
          <p:cNvSpPr/>
          <p:nvPr/>
        </p:nvSpPr>
        <p:spPr>
          <a:xfrm>
            <a:off x="4513634" y="2295728"/>
            <a:ext cx="6997281" cy="3287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32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39EBF370-C744-4E05-8142-7E45EEA97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445" y="3346190"/>
            <a:ext cx="3952110" cy="312951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BFE1DDB-2A44-4F5C-8B65-E92BFFDAB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0" y="212658"/>
            <a:ext cx="3780039" cy="306087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9EFF3EF-CECD-463F-ABB9-FECBBE128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9" y="3380509"/>
            <a:ext cx="4060059" cy="316875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50738F2-D0A1-443C-B886-584E95DAF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9" y="203187"/>
            <a:ext cx="3921836" cy="306087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191BC71-152D-44A5-92F2-CAD16013E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4" y="3309126"/>
            <a:ext cx="3866889" cy="320364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0D03E1-68AD-4F8D-9DC5-ADEAC8623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445" y="119873"/>
            <a:ext cx="3921836" cy="31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8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54EDA861-5034-454D-824B-56B8CB3BED0D}"/>
              </a:ext>
            </a:extLst>
          </p:cNvPr>
          <p:cNvGrpSpPr/>
          <p:nvPr/>
        </p:nvGrpSpPr>
        <p:grpSpPr>
          <a:xfrm>
            <a:off x="849086" y="317241"/>
            <a:ext cx="10310326" cy="6195525"/>
            <a:chOff x="849086" y="317241"/>
            <a:chExt cx="10310326" cy="6195525"/>
          </a:xfrm>
        </p:grpSpPr>
        <p:graphicFrame>
          <p:nvGraphicFramePr>
            <p:cNvPr id="6" name="資料庫圖表 5">
              <a:extLst>
                <a:ext uri="{FF2B5EF4-FFF2-40B4-BE49-F238E27FC236}">
                  <a16:creationId xmlns:a16="http://schemas.microsoft.com/office/drawing/2014/main" id="{A384D81C-F5ED-40C4-88F8-A7DFA1B41A97}"/>
                </a:ext>
              </a:extLst>
            </p:cNvPr>
            <p:cNvGraphicFramePr/>
            <p:nvPr/>
          </p:nvGraphicFramePr>
          <p:xfrm>
            <a:off x="849086" y="317241"/>
            <a:ext cx="10310326" cy="61955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DEBFB65-C16E-4168-B836-7BBC89811A21}"/>
                </a:ext>
              </a:extLst>
            </p:cNvPr>
            <p:cNvSpPr txBox="1"/>
            <p:nvPr/>
          </p:nvSpPr>
          <p:spPr>
            <a:xfrm>
              <a:off x="849086" y="4264090"/>
              <a:ext cx="297395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MTrack2(ImageJ)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Cross correlation(MATLAB)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528B00F-3C26-4EE3-BCE0-290591E1192F}"/>
                </a:ext>
              </a:extLst>
            </p:cNvPr>
            <p:cNvSpPr txBox="1"/>
            <p:nvPr/>
          </p:nvSpPr>
          <p:spPr>
            <a:xfrm>
              <a:off x="4609022" y="4264090"/>
              <a:ext cx="259449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Pandas, SciPy (Python)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Matrix 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70D3B76-86A1-48A0-A518-06A6BAD064C3}"/>
                </a:ext>
              </a:extLst>
            </p:cNvPr>
            <p:cNvSpPr txBox="1"/>
            <p:nvPr/>
          </p:nvSpPr>
          <p:spPr>
            <a:xfrm>
              <a:off x="8412288" y="4264090"/>
              <a:ext cx="231864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Matplotlib (Python)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Figure 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17C959-5940-45AF-A773-D418514D07AE}"/>
              </a:ext>
            </a:extLst>
          </p:cNvPr>
          <p:cNvSpPr txBox="1"/>
          <p:nvPr/>
        </p:nvSpPr>
        <p:spPr>
          <a:xfrm>
            <a:off x="1411410" y="1116582"/>
            <a:ext cx="9630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/>
              <a:t>Brownian Motion Observation</a:t>
            </a:r>
            <a:endParaRPr lang="zh-TW" altLang="en-US" sz="6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500A40-091B-4439-9450-14C5112119CA}"/>
              </a:ext>
            </a:extLst>
          </p:cNvPr>
          <p:cNvSpPr/>
          <p:nvPr/>
        </p:nvSpPr>
        <p:spPr>
          <a:xfrm>
            <a:off x="622571" y="2263748"/>
            <a:ext cx="3089048" cy="3287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0628EB-1666-4AFD-B877-F9BB45FACE17}"/>
              </a:ext>
            </a:extLst>
          </p:cNvPr>
          <p:cNvSpPr/>
          <p:nvPr/>
        </p:nvSpPr>
        <p:spPr>
          <a:xfrm>
            <a:off x="8296879" y="2385911"/>
            <a:ext cx="3089048" cy="3287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67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54EDA861-5034-454D-824B-56B8CB3BED0D}"/>
              </a:ext>
            </a:extLst>
          </p:cNvPr>
          <p:cNvGrpSpPr/>
          <p:nvPr/>
        </p:nvGrpSpPr>
        <p:grpSpPr>
          <a:xfrm>
            <a:off x="849086" y="317241"/>
            <a:ext cx="10310326" cy="6195525"/>
            <a:chOff x="849086" y="317241"/>
            <a:chExt cx="10310326" cy="6195525"/>
          </a:xfrm>
        </p:grpSpPr>
        <p:graphicFrame>
          <p:nvGraphicFramePr>
            <p:cNvPr id="6" name="資料庫圖表 5">
              <a:extLst>
                <a:ext uri="{FF2B5EF4-FFF2-40B4-BE49-F238E27FC236}">
                  <a16:creationId xmlns:a16="http://schemas.microsoft.com/office/drawing/2014/main" id="{A384D81C-F5ED-40C4-88F8-A7DFA1B41A97}"/>
                </a:ext>
              </a:extLst>
            </p:cNvPr>
            <p:cNvGraphicFramePr/>
            <p:nvPr/>
          </p:nvGraphicFramePr>
          <p:xfrm>
            <a:off x="849086" y="317241"/>
            <a:ext cx="10310326" cy="61955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DEBFB65-C16E-4168-B836-7BBC89811A21}"/>
                </a:ext>
              </a:extLst>
            </p:cNvPr>
            <p:cNvSpPr txBox="1"/>
            <p:nvPr/>
          </p:nvSpPr>
          <p:spPr>
            <a:xfrm>
              <a:off x="849086" y="4264090"/>
              <a:ext cx="297395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MTrack2(ImageJ)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Cross correlation(MATLAB)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528B00F-3C26-4EE3-BCE0-290591E1192F}"/>
                </a:ext>
              </a:extLst>
            </p:cNvPr>
            <p:cNvSpPr txBox="1"/>
            <p:nvPr/>
          </p:nvSpPr>
          <p:spPr>
            <a:xfrm>
              <a:off x="4609022" y="4264090"/>
              <a:ext cx="259449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Pandas, SciPy (Python)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Matrix 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70D3B76-86A1-48A0-A518-06A6BAD064C3}"/>
                </a:ext>
              </a:extLst>
            </p:cNvPr>
            <p:cNvSpPr txBox="1"/>
            <p:nvPr/>
          </p:nvSpPr>
          <p:spPr>
            <a:xfrm>
              <a:off x="8412288" y="4264090"/>
              <a:ext cx="231864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Matplotlib (Python)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Figure 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17C959-5940-45AF-A773-D418514D07AE}"/>
              </a:ext>
            </a:extLst>
          </p:cNvPr>
          <p:cNvSpPr txBox="1"/>
          <p:nvPr/>
        </p:nvSpPr>
        <p:spPr>
          <a:xfrm>
            <a:off x="1411410" y="1116582"/>
            <a:ext cx="9630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/>
              <a:t>Brownian Motion Observation</a:t>
            </a:r>
            <a:endParaRPr lang="zh-TW" altLang="en-US" sz="6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500A40-091B-4439-9450-14C5112119CA}"/>
              </a:ext>
            </a:extLst>
          </p:cNvPr>
          <p:cNvSpPr/>
          <p:nvPr/>
        </p:nvSpPr>
        <p:spPr>
          <a:xfrm>
            <a:off x="622571" y="2263748"/>
            <a:ext cx="6828816" cy="3287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06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54EDA861-5034-454D-824B-56B8CB3BED0D}"/>
              </a:ext>
            </a:extLst>
          </p:cNvPr>
          <p:cNvGrpSpPr/>
          <p:nvPr/>
        </p:nvGrpSpPr>
        <p:grpSpPr>
          <a:xfrm>
            <a:off x="849086" y="317241"/>
            <a:ext cx="10310326" cy="6195525"/>
            <a:chOff x="849086" y="317241"/>
            <a:chExt cx="10310326" cy="6195525"/>
          </a:xfrm>
        </p:grpSpPr>
        <p:graphicFrame>
          <p:nvGraphicFramePr>
            <p:cNvPr id="6" name="資料庫圖表 5">
              <a:extLst>
                <a:ext uri="{FF2B5EF4-FFF2-40B4-BE49-F238E27FC236}">
                  <a16:creationId xmlns:a16="http://schemas.microsoft.com/office/drawing/2014/main" id="{A384D81C-F5ED-40C4-88F8-A7DFA1B41A97}"/>
                </a:ext>
              </a:extLst>
            </p:cNvPr>
            <p:cNvGraphicFramePr/>
            <p:nvPr/>
          </p:nvGraphicFramePr>
          <p:xfrm>
            <a:off x="849086" y="317241"/>
            <a:ext cx="10310326" cy="61955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DEBFB65-C16E-4168-B836-7BBC89811A21}"/>
                </a:ext>
              </a:extLst>
            </p:cNvPr>
            <p:cNvSpPr txBox="1"/>
            <p:nvPr/>
          </p:nvSpPr>
          <p:spPr>
            <a:xfrm>
              <a:off x="849086" y="4264090"/>
              <a:ext cx="297395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MTrack2(ImageJ)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Cross correlation(MATLAB)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528B00F-3C26-4EE3-BCE0-290591E1192F}"/>
                </a:ext>
              </a:extLst>
            </p:cNvPr>
            <p:cNvSpPr txBox="1"/>
            <p:nvPr/>
          </p:nvSpPr>
          <p:spPr>
            <a:xfrm>
              <a:off x="4609022" y="4264090"/>
              <a:ext cx="259449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Pandas, SciPy (Python)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Matrix 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70D3B76-86A1-48A0-A518-06A6BAD064C3}"/>
                </a:ext>
              </a:extLst>
            </p:cNvPr>
            <p:cNvSpPr txBox="1"/>
            <p:nvPr/>
          </p:nvSpPr>
          <p:spPr>
            <a:xfrm>
              <a:off x="8412288" y="4264090"/>
              <a:ext cx="231864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Means of computation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Matplotlib (Python)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/>
                <a:t>Figure (MATLAB)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  <a:p>
              <a:endParaRPr lang="zh-TW" altLang="en-US" dirty="0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17C959-5940-45AF-A773-D418514D07AE}"/>
              </a:ext>
            </a:extLst>
          </p:cNvPr>
          <p:cNvSpPr txBox="1"/>
          <p:nvPr/>
        </p:nvSpPr>
        <p:spPr>
          <a:xfrm>
            <a:off x="1411410" y="1116582"/>
            <a:ext cx="9630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/>
              <a:t>Brownian Motion Observation</a:t>
            </a:r>
            <a:endParaRPr lang="zh-TW" altLang="en-US" sz="6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6EE390-54D6-4824-9EB6-B0007B7E2209}"/>
              </a:ext>
            </a:extLst>
          </p:cNvPr>
          <p:cNvSpPr txBox="1"/>
          <p:nvPr/>
        </p:nvSpPr>
        <p:spPr>
          <a:xfrm>
            <a:off x="849086" y="5814555"/>
            <a:ext cx="1066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Future works: Integrate the whole analysis process via </a:t>
            </a:r>
            <a:r>
              <a:rPr lang="en-US" altLang="zh-TW" sz="3200" dirty="0">
                <a:solidFill>
                  <a:srgbClr val="4472C4"/>
                </a:solidFill>
              </a:rPr>
              <a:t>MATLAB</a:t>
            </a:r>
            <a:endParaRPr lang="zh-TW" altLang="en-US" sz="3200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5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531C95-7F9E-44B5-9947-D0C1263BA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5" y="184947"/>
            <a:ext cx="4998444" cy="65464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EC482A2-7F5A-4DB4-924E-040737EE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888"/>
            <a:ext cx="4998443" cy="66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9C0B939F">
            <a:hlinkClick r:id="" action="ppaction://media"/>
            <a:extLst>
              <a:ext uri="{FF2B5EF4-FFF2-40B4-BE49-F238E27FC236}">
                <a16:creationId xmlns:a16="http://schemas.microsoft.com/office/drawing/2014/main" id="{4903A5CF-35BD-4C0F-B9D4-65CE210D7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95960" y="3429000"/>
            <a:ext cx="3178184" cy="3178191"/>
          </a:xfrm>
          <a:prstGeom prst="rect">
            <a:avLst/>
          </a:prstGeom>
        </p:spPr>
      </p:pic>
      <p:pic>
        <p:nvPicPr>
          <p:cNvPr id="31" name="D476E90C">
            <a:hlinkClick r:id="" action="ppaction://media"/>
            <a:extLst>
              <a:ext uri="{FF2B5EF4-FFF2-40B4-BE49-F238E27FC236}">
                <a16:creationId xmlns:a16="http://schemas.microsoft.com/office/drawing/2014/main" id="{297DC840-AAFE-419F-9545-E4AE72C8AC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43809" y="138442"/>
            <a:ext cx="3220097" cy="3220097"/>
          </a:xfrm>
          <a:prstGeom prst="rect">
            <a:avLst/>
          </a:prstGeom>
        </p:spPr>
      </p:pic>
      <p:pic>
        <p:nvPicPr>
          <p:cNvPr id="32" name="E0AF2B10">
            <a:hlinkClick r:id="" action="ppaction://media"/>
            <a:extLst>
              <a:ext uri="{FF2B5EF4-FFF2-40B4-BE49-F238E27FC236}">
                <a16:creationId xmlns:a16="http://schemas.microsoft.com/office/drawing/2014/main" id="{3EF05214-5273-4BBE-A5D7-06C55DD165E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243809" y="3429000"/>
            <a:ext cx="3220098" cy="3220098"/>
          </a:xfrm>
          <a:prstGeom prst="rect">
            <a:avLst/>
          </a:prstGeom>
        </p:spPr>
      </p:pic>
      <p:pic>
        <p:nvPicPr>
          <p:cNvPr id="33" name="EF7E330C">
            <a:hlinkClick r:id="" action="ppaction://media"/>
            <a:extLst>
              <a:ext uri="{FF2B5EF4-FFF2-40B4-BE49-F238E27FC236}">
                <a16:creationId xmlns:a16="http://schemas.microsoft.com/office/drawing/2014/main" id="{8C69E90F-F9CD-4CA5-90E1-2243A7BDF3F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041953" y="138449"/>
            <a:ext cx="3220097" cy="3220090"/>
          </a:xfrm>
          <a:prstGeom prst="rect">
            <a:avLst/>
          </a:prstGeom>
        </p:spPr>
      </p:pic>
      <p:pic>
        <p:nvPicPr>
          <p:cNvPr id="34" name="F58EF580">
            <a:hlinkClick r:id="" action="ppaction://media"/>
            <a:extLst>
              <a:ext uri="{FF2B5EF4-FFF2-40B4-BE49-F238E27FC236}">
                <a16:creationId xmlns:a16="http://schemas.microsoft.com/office/drawing/2014/main" id="{37004BA2-74F2-44C0-AC5D-0D6513931C0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041952" y="3429000"/>
            <a:ext cx="3220098" cy="3220091"/>
          </a:xfrm>
          <a:prstGeom prst="rect">
            <a:avLst/>
          </a:prstGeom>
        </p:spPr>
      </p:pic>
      <p:pic>
        <p:nvPicPr>
          <p:cNvPr id="35" name="4AF80BF9">
            <a:hlinkClick r:id="" action="ppaction://media"/>
            <a:extLst>
              <a:ext uri="{FF2B5EF4-FFF2-40B4-BE49-F238E27FC236}">
                <a16:creationId xmlns:a16="http://schemas.microsoft.com/office/drawing/2014/main" id="{6F5325DD-D607-4911-AF97-550BF7A87FCC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4047" y="138443"/>
            <a:ext cx="3220097" cy="3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3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33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333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857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1904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1904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00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6E65671-9431-452D-9F7D-D37F41E8B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" y="183595"/>
            <a:ext cx="4065514" cy="3299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20473D-5757-407A-A00D-9E35F60C2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5" y="3507380"/>
            <a:ext cx="3975756" cy="31164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BD5B43-0FF5-4A44-99A1-E7A1398AA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32" y="159740"/>
            <a:ext cx="4070921" cy="31910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5998C66-EEF9-45F7-B255-FD11B3CC1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42" y="3429000"/>
            <a:ext cx="3975756" cy="329993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04A4CFB-2BFD-4D90-9A29-44653D0EE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98" y="159740"/>
            <a:ext cx="3979657" cy="321473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ECD1DAD-45BA-4CE9-A140-29D7EAED5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95" y="3452667"/>
            <a:ext cx="4015640" cy="31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55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D9EB96-81AB-476F-8D39-6F2FAAF79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" y="189851"/>
            <a:ext cx="3910478" cy="31383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4320E64-A496-4C2A-A3FA-D4909B120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" y="3586801"/>
            <a:ext cx="3910478" cy="306943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3BC4FB4-ECFD-47E6-804E-EB7359837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86" y="255254"/>
            <a:ext cx="4083589" cy="318711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199B228-CCC5-4B71-B20C-A7320377B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00" y="3469118"/>
            <a:ext cx="3846944" cy="318711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39FF644-AA96-4091-B779-4C5A7E3E8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45" y="189851"/>
            <a:ext cx="3910478" cy="318711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BAAE704-F1A4-4D25-BE3F-A1CB22B74E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44" y="3455744"/>
            <a:ext cx="4094481" cy="32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8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13E457C-5626-4553-975B-C257971F0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3" y="237216"/>
            <a:ext cx="3876442" cy="31389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BD2A8B5-A810-4EC6-BF4E-B3AD8190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3" y="3481848"/>
            <a:ext cx="4021857" cy="31389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D4685D-4F84-47C2-B31B-BA4AE2A78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57" y="254786"/>
            <a:ext cx="3954528" cy="308638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D13F2CE-D41A-45E3-8980-47089E7E5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984" y="3446870"/>
            <a:ext cx="3778034" cy="313002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2FF51D6-A025-4521-82DF-E08C622C5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96" y="237216"/>
            <a:ext cx="3876441" cy="311626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B3CA9F3-86F4-4F1A-B080-7A93BCBC7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010" y="3481848"/>
            <a:ext cx="3971812" cy="3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186</Words>
  <Application>Microsoft Office PowerPoint</Application>
  <PresentationFormat>寬螢幕</PresentationFormat>
  <Paragraphs>61</Paragraphs>
  <Slides>10</Slides>
  <Notes>0</Notes>
  <HiddenSlides>0</HiddenSlides>
  <MMClips>6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昱丞 陳</dc:creator>
  <cp:lastModifiedBy>昱丞 陳</cp:lastModifiedBy>
  <cp:revision>13</cp:revision>
  <dcterms:created xsi:type="dcterms:W3CDTF">2022-01-19T04:00:57Z</dcterms:created>
  <dcterms:modified xsi:type="dcterms:W3CDTF">2022-01-19T07:04:19Z</dcterms:modified>
</cp:coreProperties>
</file>